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8" r:id="rId1"/>
  </p:sldMasterIdLst>
  <p:sldIdLst>
    <p:sldId id="256" r:id="rId2"/>
    <p:sldId id="267" r:id="rId3"/>
    <p:sldId id="257" r:id="rId4"/>
    <p:sldId id="258" r:id="rId5"/>
    <p:sldId id="263" r:id="rId6"/>
    <p:sldId id="264" r:id="rId7"/>
    <p:sldId id="259" r:id="rId8"/>
    <p:sldId id="260" r:id="rId9"/>
    <p:sldId id="268" r:id="rId10"/>
    <p:sldId id="269" r:id="rId11"/>
    <p:sldId id="261" r:id="rId12"/>
    <p:sldId id="262" r:id="rId13"/>
    <p:sldId id="265" r:id="rId14"/>
    <p:sldId id="266"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健夫 福富" userId="cf48826ff3e51813" providerId="LiveId" clId="{1408F7FF-AA9D-4A1B-8DF9-8A32BFF3B7BB}"/>
    <pc:docChg chg="undo custSel addSld delSld modSld">
      <pc:chgData name="健夫 福富" userId="cf48826ff3e51813" providerId="LiveId" clId="{1408F7FF-AA9D-4A1B-8DF9-8A32BFF3B7BB}" dt="2024-11-10T23:59:16.040" v="4842" actId="20577"/>
      <pc:docMkLst>
        <pc:docMk/>
      </pc:docMkLst>
      <pc:sldChg chg="modSp mod">
        <pc:chgData name="健夫 福富" userId="cf48826ff3e51813" providerId="LiveId" clId="{1408F7FF-AA9D-4A1B-8DF9-8A32BFF3B7BB}" dt="2024-09-15T05:11:01.194" v="1800" actId="27636"/>
        <pc:sldMkLst>
          <pc:docMk/>
          <pc:sldMk cId="1946618585" sldId="256"/>
        </pc:sldMkLst>
        <pc:spChg chg="mod">
          <ac:chgData name="健夫 福富" userId="cf48826ff3e51813" providerId="LiveId" clId="{1408F7FF-AA9D-4A1B-8DF9-8A32BFF3B7BB}" dt="2024-09-15T04:18:30.467" v="546" actId="14100"/>
          <ac:spMkLst>
            <pc:docMk/>
            <pc:sldMk cId="1946618585" sldId="256"/>
            <ac:spMk id="2" creationId="{7AAFB9EB-ECF2-2C5F-222C-F04A6C449334}"/>
          </ac:spMkLst>
        </pc:spChg>
        <pc:spChg chg="mod">
          <ac:chgData name="健夫 福富" userId="cf48826ff3e51813" providerId="LiveId" clId="{1408F7FF-AA9D-4A1B-8DF9-8A32BFF3B7BB}" dt="2024-09-15T05:11:01.194" v="1800" actId="27636"/>
          <ac:spMkLst>
            <pc:docMk/>
            <pc:sldMk cId="1946618585" sldId="256"/>
            <ac:spMk id="3" creationId="{CDA4411E-E78B-83B6-D316-258A156062A4}"/>
          </ac:spMkLst>
        </pc:spChg>
      </pc:sldChg>
      <pc:sldChg chg="modSp mod">
        <pc:chgData name="健夫 福富" userId="cf48826ff3e51813" providerId="LiveId" clId="{1408F7FF-AA9D-4A1B-8DF9-8A32BFF3B7BB}" dt="2024-09-15T05:12:19.775" v="1819" actId="255"/>
        <pc:sldMkLst>
          <pc:docMk/>
          <pc:sldMk cId="2272040160" sldId="257"/>
        </pc:sldMkLst>
        <pc:spChg chg="mod">
          <ac:chgData name="健夫 福富" userId="cf48826ff3e51813" providerId="LiveId" clId="{1408F7FF-AA9D-4A1B-8DF9-8A32BFF3B7BB}" dt="2024-09-15T05:11:39.539" v="1812"/>
          <ac:spMkLst>
            <pc:docMk/>
            <pc:sldMk cId="2272040160" sldId="257"/>
            <ac:spMk id="2" creationId="{99DEA064-2948-FBAA-E1C3-3606A4F64098}"/>
          </ac:spMkLst>
        </pc:spChg>
        <pc:spChg chg="mod">
          <ac:chgData name="健夫 福富" userId="cf48826ff3e51813" providerId="LiveId" clId="{1408F7FF-AA9D-4A1B-8DF9-8A32BFF3B7BB}" dt="2024-09-15T05:12:19.775" v="1819" actId="255"/>
          <ac:spMkLst>
            <pc:docMk/>
            <pc:sldMk cId="2272040160" sldId="257"/>
            <ac:spMk id="3" creationId="{5C41D4FA-7C6C-7AC0-FDE6-A79D8DCA3AC6}"/>
          </ac:spMkLst>
        </pc:spChg>
      </pc:sldChg>
      <pc:sldChg chg="addSp delSp modSp mod">
        <pc:chgData name="健夫 福富" userId="cf48826ff3e51813" providerId="LiveId" clId="{1408F7FF-AA9D-4A1B-8DF9-8A32BFF3B7BB}" dt="2024-09-20T11:45:53.948" v="3468" actId="255"/>
        <pc:sldMkLst>
          <pc:docMk/>
          <pc:sldMk cId="1421588604" sldId="258"/>
        </pc:sldMkLst>
        <pc:spChg chg="mod">
          <ac:chgData name="健夫 福富" userId="cf48826ff3e51813" providerId="LiveId" clId="{1408F7FF-AA9D-4A1B-8DF9-8A32BFF3B7BB}" dt="2024-09-15T05:11:39.539" v="1812"/>
          <ac:spMkLst>
            <pc:docMk/>
            <pc:sldMk cId="1421588604" sldId="258"/>
            <ac:spMk id="2" creationId="{F71FC200-347C-2092-A67E-33EE9D1A072D}"/>
          </ac:spMkLst>
        </pc:spChg>
        <pc:spChg chg="mod">
          <ac:chgData name="健夫 福富" userId="cf48826ff3e51813" providerId="LiveId" clId="{1408F7FF-AA9D-4A1B-8DF9-8A32BFF3B7BB}" dt="2024-09-20T11:45:53.948" v="3468" actId="255"/>
          <ac:spMkLst>
            <pc:docMk/>
            <pc:sldMk cId="1421588604" sldId="258"/>
            <ac:spMk id="3" creationId="{7EEDCB59-9EE9-5B7E-D239-D68D09553DFD}"/>
          </ac:spMkLst>
        </pc:spChg>
        <pc:spChg chg="add mod">
          <ac:chgData name="健夫 福富" userId="cf48826ff3e51813" providerId="LiveId" clId="{1408F7FF-AA9D-4A1B-8DF9-8A32BFF3B7BB}" dt="2024-09-15T02:14:10.411" v="85"/>
          <ac:spMkLst>
            <pc:docMk/>
            <pc:sldMk cId="1421588604" sldId="258"/>
            <ac:spMk id="5" creationId="{4DDBE26B-AAF6-A3AA-3926-2C11B9EA235F}"/>
          </ac:spMkLst>
        </pc:spChg>
        <pc:graphicFrameChg chg="add del mod modGraphic">
          <ac:chgData name="健夫 福富" userId="cf48826ff3e51813" providerId="LiveId" clId="{1408F7FF-AA9D-4A1B-8DF9-8A32BFF3B7BB}" dt="2024-09-15T02:16:12.135" v="102" actId="21"/>
          <ac:graphicFrameMkLst>
            <pc:docMk/>
            <pc:sldMk cId="1421588604" sldId="258"/>
            <ac:graphicFrameMk id="4" creationId="{16BADB71-3DD4-AA57-E213-EB8694873A11}"/>
          </ac:graphicFrameMkLst>
        </pc:graphicFrameChg>
      </pc:sldChg>
      <pc:sldChg chg="modSp mod">
        <pc:chgData name="健夫 福富" userId="cf48826ff3e51813" providerId="LiveId" clId="{1408F7FF-AA9D-4A1B-8DF9-8A32BFF3B7BB}" dt="2024-09-15T05:12:50.551" v="1823" actId="27636"/>
        <pc:sldMkLst>
          <pc:docMk/>
          <pc:sldMk cId="1143389765" sldId="259"/>
        </pc:sldMkLst>
        <pc:spChg chg="mod">
          <ac:chgData name="健夫 福富" userId="cf48826ff3e51813" providerId="LiveId" clId="{1408F7FF-AA9D-4A1B-8DF9-8A32BFF3B7BB}" dt="2024-09-15T05:11:39.539" v="1812"/>
          <ac:spMkLst>
            <pc:docMk/>
            <pc:sldMk cId="1143389765" sldId="259"/>
            <ac:spMk id="2" creationId="{83A32E61-9CF7-AD60-E81C-3843D11A9B64}"/>
          </ac:spMkLst>
        </pc:spChg>
        <pc:spChg chg="mod">
          <ac:chgData name="健夫 福富" userId="cf48826ff3e51813" providerId="LiveId" clId="{1408F7FF-AA9D-4A1B-8DF9-8A32BFF3B7BB}" dt="2024-09-15T05:12:50.551" v="1823" actId="27636"/>
          <ac:spMkLst>
            <pc:docMk/>
            <pc:sldMk cId="1143389765" sldId="259"/>
            <ac:spMk id="3" creationId="{44343903-A245-813F-BF4A-D03932B4578A}"/>
          </ac:spMkLst>
        </pc:spChg>
      </pc:sldChg>
      <pc:sldChg chg="modSp mod">
        <pc:chgData name="健夫 福富" userId="cf48826ff3e51813" providerId="LiveId" clId="{1408F7FF-AA9D-4A1B-8DF9-8A32BFF3B7BB}" dt="2024-09-15T09:28:37.118" v="2063" actId="20577"/>
        <pc:sldMkLst>
          <pc:docMk/>
          <pc:sldMk cId="1586019148" sldId="260"/>
        </pc:sldMkLst>
        <pc:spChg chg="mod">
          <ac:chgData name="健夫 福富" userId="cf48826ff3e51813" providerId="LiveId" clId="{1408F7FF-AA9D-4A1B-8DF9-8A32BFF3B7BB}" dt="2024-09-15T05:11:39.539" v="1812"/>
          <ac:spMkLst>
            <pc:docMk/>
            <pc:sldMk cId="1586019148" sldId="260"/>
            <ac:spMk id="2" creationId="{7A55DDD0-2D11-84D7-DB0C-CD9BD33E45DC}"/>
          </ac:spMkLst>
        </pc:spChg>
        <pc:spChg chg="mod">
          <ac:chgData name="健夫 福富" userId="cf48826ff3e51813" providerId="LiveId" clId="{1408F7FF-AA9D-4A1B-8DF9-8A32BFF3B7BB}" dt="2024-09-15T09:28:37.118" v="2063" actId="20577"/>
          <ac:spMkLst>
            <pc:docMk/>
            <pc:sldMk cId="1586019148" sldId="260"/>
            <ac:spMk id="3" creationId="{5ADED6DB-D2EB-F012-1DF6-A2D400254B62}"/>
          </ac:spMkLst>
        </pc:spChg>
      </pc:sldChg>
      <pc:sldChg chg="modSp mod">
        <pc:chgData name="健夫 福富" userId="cf48826ff3e51813" providerId="LiveId" clId="{1408F7FF-AA9D-4A1B-8DF9-8A32BFF3B7BB}" dt="2024-11-10T23:59:16.040" v="4842" actId="20577"/>
        <pc:sldMkLst>
          <pc:docMk/>
          <pc:sldMk cId="1534780410" sldId="261"/>
        </pc:sldMkLst>
        <pc:spChg chg="mod">
          <ac:chgData name="健夫 福富" userId="cf48826ff3e51813" providerId="LiveId" clId="{1408F7FF-AA9D-4A1B-8DF9-8A32BFF3B7BB}" dt="2024-09-15T05:11:39.539" v="1812"/>
          <ac:spMkLst>
            <pc:docMk/>
            <pc:sldMk cId="1534780410" sldId="261"/>
            <ac:spMk id="2" creationId="{53FB9066-8A3B-E5DC-8A2A-C2A5B15677EF}"/>
          </ac:spMkLst>
        </pc:spChg>
        <pc:spChg chg="mod">
          <ac:chgData name="健夫 福富" userId="cf48826ff3e51813" providerId="LiveId" clId="{1408F7FF-AA9D-4A1B-8DF9-8A32BFF3B7BB}" dt="2024-11-10T23:59:16.040" v="4842" actId="20577"/>
          <ac:spMkLst>
            <pc:docMk/>
            <pc:sldMk cId="1534780410" sldId="261"/>
            <ac:spMk id="8" creationId="{40135C5F-CFF1-5AAB-BA33-E45CECDE07BC}"/>
          </ac:spMkLst>
        </pc:spChg>
      </pc:sldChg>
      <pc:sldChg chg="modSp mod">
        <pc:chgData name="健夫 福富" userId="cf48826ff3e51813" providerId="LiveId" clId="{1408F7FF-AA9D-4A1B-8DF9-8A32BFF3B7BB}" dt="2024-09-16T12:42:25.419" v="3427" actId="20577"/>
        <pc:sldMkLst>
          <pc:docMk/>
          <pc:sldMk cId="297189393" sldId="262"/>
        </pc:sldMkLst>
        <pc:spChg chg="mod">
          <ac:chgData name="健夫 福富" userId="cf48826ff3e51813" providerId="LiveId" clId="{1408F7FF-AA9D-4A1B-8DF9-8A32BFF3B7BB}" dt="2024-09-15T02:50:17.675" v="439" actId="20577"/>
          <ac:spMkLst>
            <pc:docMk/>
            <pc:sldMk cId="297189393" sldId="262"/>
            <ac:spMk id="2" creationId="{2FF44D58-893F-1D00-F4D1-9AA416F88858}"/>
          </ac:spMkLst>
        </pc:spChg>
        <pc:spChg chg="mod">
          <ac:chgData name="健夫 福富" userId="cf48826ff3e51813" providerId="LiveId" clId="{1408F7FF-AA9D-4A1B-8DF9-8A32BFF3B7BB}" dt="2024-09-16T12:42:25.419" v="3427" actId="20577"/>
          <ac:spMkLst>
            <pc:docMk/>
            <pc:sldMk cId="297189393" sldId="262"/>
            <ac:spMk id="3" creationId="{24DDDFE6-4E69-3FAE-58AF-E4FDFD4BDEF4}"/>
          </ac:spMkLst>
        </pc:spChg>
      </pc:sldChg>
      <pc:sldChg chg="addSp delSp modSp new mod">
        <pc:chgData name="健夫 福富" userId="cf48826ff3e51813" providerId="LiveId" clId="{1408F7FF-AA9D-4A1B-8DF9-8A32BFF3B7BB}" dt="2024-09-16T12:28:10.890" v="3344" actId="255"/>
        <pc:sldMkLst>
          <pc:docMk/>
          <pc:sldMk cId="3578476036" sldId="263"/>
        </pc:sldMkLst>
        <pc:spChg chg="mod">
          <ac:chgData name="健夫 福富" userId="cf48826ff3e51813" providerId="LiveId" clId="{1408F7FF-AA9D-4A1B-8DF9-8A32BFF3B7BB}" dt="2024-09-15T02:14:49.765" v="91" actId="27636"/>
          <ac:spMkLst>
            <pc:docMk/>
            <pc:sldMk cId="3578476036" sldId="263"/>
            <ac:spMk id="2" creationId="{B0758CD8-33B4-6DEF-52DA-980F5A87DF14}"/>
          </ac:spMkLst>
        </pc:spChg>
        <pc:spChg chg="del mod">
          <ac:chgData name="健夫 福富" userId="cf48826ff3e51813" providerId="LiveId" clId="{1408F7FF-AA9D-4A1B-8DF9-8A32BFF3B7BB}" dt="2024-09-15T02:15:07.527" v="94"/>
          <ac:spMkLst>
            <pc:docMk/>
            <pc:sldMk cId="3578476036" sldId="263"/>
            <ac:spMk id="3" creationId="{B5541D79-822F-4DF8-1684-F0ED532B638E}"/>
          </ac:spMkLst>
        </pc:spChg>
        <pc:spChg chg="add mod">
          <ac:chgData name="健夫 福富" userId="cf48826ff3e51813" providerId="LiveId" clId="{1408F7FF-AA9D-4A1B-8DF9-8A32BFF3B7BB}" dt="2024-09-15T02:15:22.338" v="98" actId="14100"/>
          <ac:spMkLst>
            <pc:docMk/>
            <pc:sldMk cId="3578476036" sldId="263"/>
            <ac:spMk id="5" creationId="{634552C2-5736-F4D3-38F9-13482F6A5EFF}"/>
          </ac:spMkLst>
        </pc:spChg>
        <pc:spChg chg="add del mod">
          <ac:chgData name="健夫 福富" userId="cf48826ff3e51813" providerId="LiveId" clId="{1408F7FF-AA9D-4A1B-8DF9-8A32BFF3B7BB}" dt="2024-09-15T02:23:33.670" v="120"/>
          <ac:spMkLst>
            <pc:docMk/>
            <pc:sldMk cId="3578476036" sldId="263"/>
            <ac:spMk id="8" creationId="{D7F80CD4-BD54-5CD7-2A6B-A692953316D2}"/>
          </ac:spMkLst>
        </pc:spChg>
        <pc:spChg chg="add del mod">
          <ac:chgData name="健夫 福富" userId="cf48826ff3e51813" providerId="LiveId" clId="{1408F7FF-AA9D-4A1B-8DF9-8A32BFF3B7BB}" dt="2024-09-15T02:27:50.254" v="127"/>
          <ac:spMkLst>
            <pc:docMk/>
            <pc:sldMk cId="3578476036" sldId="263"/>
            <ac:spMk id="11" creationId="{65F38E2B-BAB4-F0F3-167F-BD7323238DED}"/>
          </ac:spMkLst>
        </pc:spChg>
        <pc:graphicFrameChg chg="add del mod modGraphic">
          <ac:chgData name="健夫 福富" userId="cf48826ff3e51813" providerId="LiveId" clId="{1408F7FF-AA9D-4A1B-8DF9-8A32BFF3B7BB}" dt="2024-09-15T02:20:15.766" v="117" actId="21"/>
          <ac:graphicFrameMkLst>
            <pc:docMk/>
            <pc:sldMk cId="3578476036" sldId="263"/>
            <ac:graphicFrameMk id="4" creationId="{7FAF798B-0E92-0192-D84B-772A973C0262}"/>
          </ac:graphicFrameMkLst>
        </pc:graphicFrameChg>
        <pc:graphicFrameChg chg="add del mod modGraphic">
          <ac:chgData name="健夫 福富" userId="cf48826ff3e51813" providerId="LiveId" clId="{1408F7FF-AA9D-4A1B-8DF9-8A32BFF3B7BB}" dt="2024-09-15T02:25:15.632" v="124" actId="21"/>
          <ac:graphicFrameMkLst>
            <pc:docMk/>
            <pc:sldMk cId="3578476036" sldId="263"/>
            <ac:graphicFrameMk id="9" creationId="{C9F4CEA2-8B1C-731E-AAED-BE2A7B789107}"/>
          </ac:graphicFrameMkLst>
        </pc:graphicFrameChg>
        <pc:graphicFrameChg chg="add mod modGraphic">
          <ac:chgData name="健夫 福富" userId="cf48826ff3e51813" providerId="LiveId" clId="{1408F7FF-AA9D-4A1B-8DF9-8A32BFF3B7BB}" dt="2024-09-16T12:28:10.890" v="3344" actId="255"/>
          <ac:graphicFrameMkLst>
            <pc:docMk/>
            <pc:sldMk cId="3578476036" sldId="263"/>
            <ac:graphicFrameMk id="12" creationId="{8836D4B8-927F-4A71-89E8-F53246972316}"/>
          </ac:graphicFrameMkLst>
        </pc:graphicFrameChg>
        <pc:picChg chg="add">
          <ac:chgData name="健夫 福富" userId="cf48826ff3e51813" providerId="LiveId" clId="{1408F7FF-AA9D-4A1B-8DF9-8A32BFF3B7BB}" dt="2024-09-15T02:18:14.359" v="108"/>
          <ac:picMkLst>
            <pc:docMk/>
            <pc:sldMk cId="3578476036" sldId="263"/>
            <ac:picMk id="6" creationId="{C639B7B8-3A5A-0AAB-A2C3-BECB31412C7C}"/>
          </ac:picMkLst>
        </pc:picChg>
      </pc:sldChg>
      <pc:sldChg chg="addSp delSp modSp new mod">
        <pc:chgData name="健夫 福富" userId="cf48826ff3e51813" providerId="LiveId" clId="{1408F7FF-AA9D-4A1B-8DF9-8A32BFF3B7BB}" dt="2024-09-16T12:24:51.156" v="3317" actId="14734"/>
        <pc:sldMkLst>
          <pc:docMk/>
          <pc:sldMk cId="2812010986" sldId="264"/>
        </pc:sldMkLst>
        <pc:spChg chg="mod">
          <ac:chgData name="健夫 福富" userId="cf48826ff3e51813" providerId="LiveId" clId="{1408F7FF-AA9D-4A1B-8DF9-8A32BFF3B7BB}" dt="2024-09-15T02:28:40.403" v="132" actId="27636"/>
          <ac:spMkLst>
            <pc:docMk/>
            <pc:sldMk cId="2812010986" sldId="264"/>
            <ac:spMk id="2" creationId="{56D2F03E-76D3-003A-FA6A-1F6F02A3DE12}"/>
          </ac:spMkLst>
        </pc:spChg>
        <pc:spChg chg="del mod">
          <ac:chgData name="健夫 福富" userId="cf48826ff3e51813" providerId="LiveId" clId="{1408F7FF-AA9D-4A1B-8DF9-8A32BFF3B7BB}" dt="2024-09-15T02:38:58.359" v="138"/>
          <ac:spMkLst>
            <pc:docMk/>
            <pc:sldMk cId="2812010986" sldId="264"/>
            <ac:spMk id="3" creationId="{EBA15F82-987A-40A6-6C0E-4E752BBCDD46}"/>
          </ac:spMkLst>
        </pc:spChg>
        <pc:graphicFrameChg chg="add mod modGraphic">
          <ac:chgData name="健夫 福富" userId="cf48826ff3e51813" providerId="LiveId" clId="{1408F7FF-AA9D-4A1B-8DF9-8A32BFF3B7BB}" dt="2024-09-16T12:24:51.156" v="3317" actId="14734"/>
          <ac:graphicFrameMkLst>
            <pc:docMk/>
            <pc:sldMk cId="2812010986" sldId="264"/>
            <ac:graphicFrameMk id="4" creationId="{65AAB958-7AA8-7713-C419-FDE61B1DDA21}"/>
          </ac:graphicFrameMkLst>
        </pc:graphicFrameChg>
      </pc:sldChg>
      <pc:sldChg chg="addSp modSp new mod">
        <pc:chgData name="健夫 福富" userId="cf48826ff3e51813" providerId="LiveId" clId="{1408F7FF-AA9D-4A1B-8DF9-8A32BFF3B7BB}" dt="2024-09-15T05:11:39.662" v="1817" actId="27636"/>
        <pc:sldMkLst>
          <pc:docMk/>
          <pc:sldMk cId="3202765748" sldId="265"/>
        </pc:sldMkLst>
        <pc:spChg chg="mod">
          <ac:chgData name="健夫 福富" userId="cf48826ff3e51813" providerId="LiveId" clId="{1408F7FF-AA9D-4A1B-8DF9-8A32BFF3B7BB}" dt="2024-09-15T05:11:39.539" v="1812"/>
          <ac:spMkLst>
            <pc:docMk/>
            <pc:sldMk cId="3202765748" sldId="265"/>
            <ac:spMk id="2" creationId="{D0E62143-34BA-5088-B969-7CDE4C91CFD1}"/>
          </ac:spMkLst>
        </pc:spChg>
        <pc:spChg chg="mod">
          <ac:chgData name="健夫 福富" userId="cf48826ff3e51813" providerId="LiveId" clId="{1408F7FF-AA9D-4A1B-8DF9-8A32BFF3B7BB}" dt="2024-09-15T05:11:39.662" v="1817" actId="27636"/>
          <ac:spMkLst>
            <pc:docMk/>
            <pc:sldMk cId="3202765748" sldId="265"/>
            <ac:spMk id="3" creationId="{3C9342CF-C6D7-8AE5-2A61-82872C8D7CDE}"/>
          </ac:spMkLst>
        </pc:spChg>
        <pc:cxnChg chg="add mod">
          <ac:chgData name="健夫 福富" userId="cf48826ff3e51813" providerId="LiveId" clId="{1408F7FF-AA9D-4A1B-8DF9-8A32BFF3B7BB}" dt="2024-09-15T04:25:41.366" v="716" actId="14100"/>
          <ac:cxnSpMkLst>
            <pc:docMk/>
            <pc:sldMk cId="3202765748" sldId="265"/>
            <ac:cxnSpMk id="5" creationId="{EAEC0BAB-FCB7-3EBF-D7EF-924604600589}"/>
          </ac:cxnSpMkLst>
        </pc:cxnChg>
        <pc:cxnChg chg="add">
          <ac:chgData name="健夫 福富" userId="cf48826ff3e51813" providerId="LiveId" clId="{1408F7FF-AA9D-4A1B-8DF9-8A32BFF3B7BB}" dt="2024-09-15T04:26:44.140" v="766" actId="11529"/>
          <ac:cxnSpMkLst>
            <pc:docMk/>
            <pc:sldMk cId="3202765748" sldId="265"/>
            <ac:cxnSpMk id="9" creationId="{13DD09A0-F1AF-FBCD-D411-5BE919DC47DC}"/>
          </ac:cxnSpMkLst>
        </pc:cxnChg>
        <pc:cxnChg chg="add">
          <ac:chgData name="健夫 福富" userId="cf48826ff3e51813" providerId="LiveId" clId="{1408F7FF-AA9D-4A1B-8DF9-8A32BFF3B7BB}" dt="2024-09-15T04:29:49.162" v="841" actId="11529"/>
          <ac:cxnSpMkLst>
            <pc:docMk/>
            <pc:sldMk cId="3202765748" sldId="265"/>
            <ac:cxnSpMk id="11" creationId="{C1AACC46-8C17-C558-88E8-A26B9049A787}"/>
          </ac:cxnSpMkLst>
        </pc:cxnChg>
      </pc:sldChg>
      <pc:sldChg chg="modSp new mod">
        <pc:chgData name="健夫 福富" userId="cf48826ff3e51813" providerId="LiveId" clId="{1408F7FF-AA9D-4A1B-8DF9-8A32BFF3B7BB}" dt="2024-11-10T23:39:26.408" v="4669" actId="20577"/>
        <pc:sldMkLst>
          <pc:docMk/>
          <pc:sldMk cId="3691479783" sldId="266"/>
        </pc:sldMkLst>
        <pc:spChg chg="mod">
          <ac:chgData name="健夫 福富" userId="cf48826ff3e51813" providerId="LiveId" clId="{1408F7FF-AA9D-4A1B-8DF9-8A32BFF3B7BB}" dt="2024-11-10T23:39:02.738" v="4664" actId="14100"/>
          <ac:spMkLst>
            <pc:docMk/>
            <pc:sldMk cId="3691479783" sldId="266"/>
            <ac:spMk id="2" creationId="{6C891923-C6A8-9488-58B6-2C528306265A}"/>
          </ac:spMkLst>
        </pc:spChg>
        <pc:spChg chg="mod">
          <ac:chgData name="健夫 福富" userId="cf48826ff3e51813" providerId="LiveId" clId="{1408F7FF-AA9D-4A1B-8DF9-8A32BFF3B7BB}" dt="2024-11-10T23:39:26.408" v="4669" actId="20577"/>
          <ac:spMkLst>
            <pc:docMk/>
            <pc:sldMk cId="3691479783" sldId="266"/>
            <ac:spMk id="3" creationId="{04562521-537A-9EDA-2756-076FCFE89BAB}"/>
          </ac:spMkLst>
        </pc:spChg>
      </pc:sldChg>
      <pc:sldChg chg="modSp new mod">
        <pc:chgData name="健夫 福富" userId="cf48826ff3e51813" providerId="LiveId" clId="{1408F7FF-AA9D-4A1B-8DF9-8A32BFF3B7BB}" dt="2024-11-10T23:49:22.434" v="4799" actId="1076"/>
        <pc:sldMkLst>
          <pc:docMk/>
          <pc:sldMk cId="4265034450" sldId="267"/>
        </pc:sldMkLst>
        <pc:spChg chg="mod">
          <ac:chgData name="健夫 福富" userId="cf48826ff3e51813" providerId="LiveId" clId="{1408F7FF-AA9D-4A1B-8DF9-8A32BFF3B7BB}" dt="2024-11-10T23:49:22.434" v="4799" actId="1076"/>
          <ac:spMkLst>
            <pc:docMk/>
            <pc:sldMk cId="4265034450" sldId="267"/>
            <ac:spMk id="2" creationId="{122DB63D-BFC4-A640-17B4-AAF8DDDF68C1}"/>
          </ac:spMkLst>
        </pc:spChg>
        <pc:spChg chg="mod">
          <ac:chgData name="健夫 福富" userId="cf48826ff3e51813" providerId="LiveId" clId="{1408F7FF-AA9D-4A1B-8DF9-8A32BFF3B7BB}" dt="2024-11-10T23:49:08.466" v="4798" actId="1076"/>
          <ac:spMkLst>
            <pc:docMk/>
            <pc:sldMk cId="4265034450" sldId="267"/>
            <ac:spMk id="3" creationId="{D4B7283C-969B-CE87-9CE2-47A9BC3ECD1B}"/>
          </ac:spMkLst>
        </pc:spChg>
      </pc:sldChg>
      <pc:sldChg chg="addSp delSp modSp new mod">
        <pc:chgData name="健夫 福富" userId="cf48826ff3e51813" providerId="LiveId" clId="{1408F7FF-AA9D-4A1B-8DF9-8A32BFF3B7BB}" dt="2024-09-16T12:40:20.723" v="3399" actId="27636"/>
        <pc:sldMkLst>
          <pc:docMk/>
          <pc:sldMk cId="2222529074" sldId="268"/>
        </pc:sldMkLst>
        <pc:spChg chg="mod">
          <ac:chgData name="健夫 福富" userId="cf48826ff3e51813" providerId="LiveId" clId="{1408F7FF-AA9D-4A1B-8DF9-8A32BFF3B7BB}" dt="2024-09-16T12:40:03.336" v="3396" actId="20577"/>
          <ac:spMkLst>
            <pc:docMk/>
            <pc:sldMk cId="2222529074" sldId="268"/>
            <ac:spMk id="2" creationId="{5AC05B68-AC04-A6A6-2051-A29039378FFB}"/>
          </ac:spMkLst>
        </pc:spChg>
        <pc:spChg chg="add del mod">
          <ac:chgData name="健夫 福富" userId="cf48826ff3e51813" providerId="LiveId" clId="{1408F7FF-AA9D-4A1B-8DF9-8A32BFF3B7BB}" dt="2024-09-16T12:40:20.723" v="3399" actId="27636"/>
          <ac:spMkLst>
            <pc:docMk/>
            <pc:sldMk cId="2222529074" sldId="268"/>
            <ac:spMk id="3" creationId="{EB13E70A-57D3-0FDF-2704-E8643F522510}"/>
          </ac:spMkLst>
        </pc:spChg>
        <pc:spChg chg="add">
          <ac:chgData name="健夫 福富" userId="cf48826ff3e51813" providerId="LiveId" clId="{1408F7FF-AA9D-4A1B-8DF9-8A32BFF3B7BB}" dt="2024-09-16T12:35:44.990" v="3349"/>
          <ac:spMkLst>
            <pc:docMk/>
            <pc:sldMk cId="2222529074" sldId="268"/>
            <ac:spMk id="4" creationId="{FF385C89-0A7D-3C5E-5E08-D2F1854134FD}"/>
          </ac:spMkLst>
        </pc:spChg>
        <pc:spChg chg="add">
          <ac:chgData name="健夫 福富" userId="cf48826ff3e51813" providerId="LiveId" clId="{1408F7FF-AA9D-4A1B-8DF9-8A32BFF3B7BB}" dt="2024-09-16T12:36:51.089" v="3357"/>
          <ac:spMkLst>
            <pc:docMk/>
            <pc:sldMk cId="2222529074" sldId="268"/>
            <ac:spMk id="5" creationId="{C0263F20-401B-65FF-361D-8B9689BFD97B}"/>
          </ac:spMkLst>
        </pc:spChg>
        <pc:picChg chg="add mod">
          <ac:chgData name="健夫 福富" userId="cf48826ff3e51813" providerId="LiveId" clId="{1408F7FF-AA9D-4A1B-8DF9-8A32BFF3B7BB}" dt="2024-09-16T12:36:38.378" v="3356"/>
          <ac:picMkLst>
            <pc:docMk/>
            <pc:sldMk cId="2222529074" sldId="268"/>
            <ac:picMk id="1026" creationId="{5473B2FD-64DA-7D95-1FC7-B91A308CE0CE}"/>
          </ac:picMkLst>
        </pc:picChg>
        <pc:picChg chg="add">
          <ac:chgData name="健夫 福富" userId="cf48826ff3e51813" providerId="LiveId" clId="{1408F7FF-AA9D-4A1B-8DF9-8A32BFF3B7BB}" dt="2024-09-16T12:35:44.990" v="3349"/>
          <ac:picMkLst>
            <pc:docMk/>
            <pc:sldMk cId="2222529074" sldId="268"/>
            <ac:picMk id="1028" creationId="{BF33B0AC-B628-ECD1-22AB-A64217280F6A}"/>
          </ac:picMkLst>
        </pc:picChg>
        <pc:picChg chg="add">
          <ac:chgData name="健夫 福富" userId="cf48826ff3e51813" providerId="LiveId" clId="{1408F7FF-AA9D-4A1B-8DF9-8A32BFF3B7BB}" dt="2024-09-16T12:35:44.990" v="3349"/>
          <ac:picMkLst>
            <pc:docMk/>
            <pc:sldMk cId="2222529074" sldId="268"/>
            <ac:picMk id="1029" creationId="{80F47F11-1C3E-9961-7BD0-8E5D0DBD7674}"/>
          </ac:picMkLst>
        </pc:picChg>
        <pc:picChg chg="add">
          <ac:chgData name="健夫 福富" userId="cf48826ff3e51813" providerId="LiveId" clId="{1408F7FF-AA9D-4A1B-8DF9-8A32BFF3B7BB}" dt="2024-09-16T12:35:44.990" v="3349"/>
          <ac:picMkLst>
            <pc:docMk/>
            <pc:sldMk cId="2222529074" sldId="268"/>
            <ac:picMk id="1030" creationId="{F71F77E0-AA69-CC59-EA15-40EF2A0FC1A7}"/>
          </ac:picMkLst>
        </pc:picChg>
        <pc:picChg chg="add">
          <ac:chgData name="健夫 福富" userId="cf48826ff3e51813" providerId="LiveId" clId="{1408F7FF-AA9D-4A1B-8DF9-8A32BFF3B7BB}" dt="2024-09-16T12:35:44.990" v="3349"/>
          <ac:picMkLst>
            <pc:docMk/>
            <pc:sldMk cId="2222529074" sldId="268"/>
            <ac:picMk id="1031" creationId="{BCEFAC3A-8395-75B2-65D5-DC951E72EB67}"/>
          </ac:picMkLst>
        </pc:picChg>
        <pc:picChg chg="add">
          <ac:chgData name="健夫 福富" userId="cf48826ff3e51813" providerId="LiveId" clId="{1408F7FF-AA9D-4A1B-8DF9-8A32BFF3B7BB}" dt="2024-09-16T12:35:44.990" v="3349"/>
          <ac:picMkLst>
            <pc:docMk/>
            <pc:sldMk cId="2222529074" sldId="268"/>
            <ac:picMk id="1032" creationId="{F48C6A5D-F167-098C-4EB6-C2768293FD13}"/>
          </ac:picMkLst>
        </pc:picChg>
        <pc:picChg chg="add">
          <ac:chgData name="健夫 福富" userId="cf48826ff3e51813" providerId="LiveId" clId="{1408F7FF-AA9D-4A1B-8DF9-8A32BFF3B7BB}" dt="2024-09-16T12:35:44.990" v="3349"/>
          <ac:picMkLst>
            <pc:docMk/>
            <pc:sldMk cId="2222529074" sldId="268"/>
            <ac:picMk id="1033" creationId="{1A1B6B5D-0281-D601-091E-2C59A1351D92}"/>
          </ac:picMkLst>
        </pc:picChg>
        <pc:picChg chg="add">
          <ac:chgData name="健夫 福富" userId="cf48826ff3e51813" providerId="LiveId" clId="{1408F7FF-AA9D-4A1B-8DF9-8A32BFF3B7BB}" dt="2024-09-16T12:35:44.990" v="3349"/>
          <ac:picMkLst>
            <pc:docMk/>
            <pc:sldMk cId="2222529074" sldId="268"/>
            <ac:picMk id="1034" creationId="{45E6B46D-B330-B3C2-C287-A49B9A21D5A6}"/>
          </ac:picMkLst>
        </pc:picChg>
        <pc:picChg chg="add">
          <ac:chgData name="健夫 福富" userId="cf48826ff3e51813" providerId="LiveId" clId="{1408F7FF-AA9D-4A1B-8DF9-8A32BFF3B7BB}" dt="2024-09-16T12:35:44.990" v="3349"/>
          <ac:picMkLst>
            <pc:docMk/>
            <pc:sldMk cId="2222529074" sldId="268"/>
            <ac:picMk id="1035" creationId="{B7FFCD68-2291-3891-BB44-93BB44313254}"/>
          </ac:picMkLst>
        </pc:picChg>
        <pc:picChg chg="add">
          <ac:chgData name="健夫 福富" userId="cf48826ff3e51813" providerId="LiveId" clId="{1408F7FF-AA9D-4A1B-8DF9-8A32BFF3B7BB}" dt="2024-09-16T12:35:44.990" v="3349"/>
          <ac:picMkLst>
            <pc:docMk/>
            <pc:sldMk cId="2222529074" sldId="268"/>
            <ac:picMk id="1036" creationId="{613275B6-6F84-E5F9-A9D5-8BE366707F71}"/>
          </ac:picMkLst>
        </pc:picChg>
        <pc:picChg chg="add">
          <ac:chgData name="健夫 福富" userId="cf48826ff3e51813" providerId="LiveId" clId="{1408F7FF-AA9D-4A1B-8DF9-8A32BFF3B7BB}" dt="2024-09-16T12:36:51.089" v="3357"/>
          <ac:picMkLst>
            <pc:docMk/>
            <pc:sldMk cId="2222529074" sldId="268"/>
            <ac:picMk id="1038" creationId="{571AD9FE-8FBF-F029-032E-C7F56177E44B}"/>
          </ac:picMkLst>
        </pc:picChg>
        <pc:picChg chg="add">
          <ac:chgData name="健夫 福富" userId="cf48826ff3e51813" providerId="LiveId" clId="{1408F7FF-AA9D-4A1B-8DF9-8A32BFF3B7BB}" dt="2024-09-16T12:36:51.089" v="3357"/>
          <ac:picMkLst>
            <pc:docMk/>
            <pc:sldMk cId="2222529074" sldId="268"/>
            <ac:picMk id="1039" creationId="{A0B73D94-CF9C-DF6F-2DF4-7029ED81F78B}"/>
          </ac:picMkLst>
        </pc:picChg>
        <pc:picChg chg="add">
          <ac:chgData name="健夫 福富" userId="cf48826ff3e51813" providerId="LiveId" clId="{1408F7FF-AA9D-4A1B-8DF9-8A32BFF3B7BB}" dt="2024-09-16T12:36:51.089" v="3357"/>
          <ac:picMkLst>
            <pc:docMk/>
            <pc:sldMk cId="2222529074" sldId="268"/>
            <ac:picMk id="1040" creationId="{A7D49082-E160-7653-F622-576B137F578B}"/>
          </ac:picMkLst>
        </pc:picChg>
        <pc:picChg chg="add">
          <ac:chgData name="健夫 福富" userId="cf48826ff3e51813" providerId="LiveId" clId="{1408F7FF-AA9D-4A1B-8DF9-8A32BFF3B7BB}" dt="2024-09-16T12:36:51.089" v="3357"/>
          <ac:picMkLst>
            <pc:docMk/>
            <pc:sldMk cId="2222529074" sldId="268"/>
            <ac:picMk id="1041" creationId="{AACA44EB-1D07-B3AA-7C65-6FFC01C1F49F}"/>
          </ac:picMkLst>
        </pc:picChg>
        <pc:picChg chg="add">
          <ac:chgData name="健夫 福富" userId="cf48826ff3e51813" providerId="LiveId" clId="{1408F7FF-AA9D-4A1B-8DF9-8A32BFF3B7BB}" dt="2024-09-16T12:36:51.089" v="3357"/>
          <ac:picMkLst>
            <pc:docMk/>
            <pc:sldMk cId="2222529074" sldId="268"/>
            <ac:picMk id="1042" creationId="{92C75C34-1A9E-2B4C-476A-72C6CBFE9AB6}"/>
          </ac:picMkLst>
        </pc:picChg>
        <pc:picChg chg="add">
          <ac:chgData name="健夫 福富" userId="cf48826ff3e51813" providerId="LiveId" clId="{1408F7FF-AA9D-4A1B-8DF9-8A32BFF3B7BB}" dt="2024-09-16T12:36:51.089" v="3357"/>
          <ac:picMkLst>
            <pc:docMk/>
            <pc:sldMk cId="2222529074" sldId="268"/>
            <ac:picMk id="1043" creationId="{F139EC6B-8A86-6562-B8BD-8B6924F985DE}"/>
          </ac:picMkLst>
        </pc:picChg>
        <pc:picChg chg="add">
          <ac:chgData name="健夫 福富" userId="cf48826ff3e51813" providerId="LiveId" clId="{1408F7FF-AA9D-4A1B-8DF9-8A32BFF3B7BB}" dt="2024-09-16T12:36:51.089" v="3357"/>
          <ac:picMkLst>
            <pc:docMk/>
            <pc:sldMk cId="2222529074" sldId="268"/>
            <ac:picMk id="1044" creationId="{D1E0DB4D-C001-6EEA-6FA5-CFE2FA615535}"/>
          </ac:picMkLst>
        </pc:picChg>
        <pc:picChg chg="add">
          <ac:chgData name="健夫 福富" userId="cf48826ff3e51813" providerId="LiveId" clId="{1408F7FF-AA9D-4A1B-8DF9-8A32BFF3B7BB}" dt="2024-09-16T12:36:51.089" v="3357"/>
          <ac:picMkLst>
            <pc:docMk/>
            <pc:sldMk cId="2222529074" sldId="268"/>
            <ac:picMk id="1045" creationId="{31682CFF-63BA-D672-CA27-AE6938458402}"/>
          </ac:picMkLst>
        </pc:picChg>
        <pc:picChg chg="add">
          <ac:chgData name="健夫 福富" userId="cf48826ff3e51813" providerId="LiveId" clId="{1408F7FF-AA9D-4A1B-8DF9-8A32BFF3B7BB}" dt="2024-09-16T12:36:51.089" v="3357"/>
          <ac:picMkLst>
            <pc:docMk/>
            <pc:sldMk cId="2222529074" sldId="268"/>
            <ac:picMk id="1046" creationId="{E4AFFC03-5A0E-791A-CEDA-1C4B2C1AE38B}"/>
          </ac:picMkLst>
        </pc:picChg>
        <pc:picChg chg="add mod">
          <ac:chgData name="健夫 福富" userId="cf48826ff3e51813" providerId="LiveId" clId="{1408F7FF-AA9D-4A1B-8DF9-8A32BFF3B7BB}" dt="2024-09-16T12:40:11.680" v="3397" actId="14100"/>
          <ac:picMkLst>
            <pc:docMk/>
            <pc:sldMk cId="2222529074" sldId="268"/>
            <ac:picMk id="1048" creationId="{CA92B5DF-7E86-F7E6-F707-13B46CE33543}"/>
          </ac:picMkLst>
        </pc:picChg>
      </pc:sldChg>
      <pc:sldChg chg="modSp new mod">
        <pc:chgData name="健夫 福富" userId="cf48826ff3e51813" providerId="LiveId" clId="{1408F7FF-AA9D-4A1B-8DF9-8A32BFF3B7BB}" dt="2024-11-10T23:38:26.513" v="4662" actId="113"/>
        <pc:sldMkLst>
          <pc:docMk/>
          <pc:sldMk cId="2639240600" sldId="269"/>
        </pc:sldMkLst>
        <pc:spChg chg="mod">
          <ac:chgData name="健夫 福富" userId="cf48826ff3e51813" providerId="LiveId" clId="{1408F7FF-AA9D-4A1B-8DF9-8A32BFF3B7BB}" dt="2024-11-10T06:48:33.878" v="3488" actId="14100"/>
          <ac:spMkLst>
            <pc:docMk/>
            <pc:sldMk cId="2639240600" sldId="269"/>
            <ac:spMk id="2" creationId="{49B9152A-7F08-8702-5F7A-A4C199B7F7A9}"/>
          </ac:spMkLst>
        </pc:spChg>
        <pc:spChg chg="mod">
          <ac:chgData name="健夫 福富" userId="cf48826ff3e51813" providerId="LiveId" clId="{1408F7FF-AA9D-4A1B-8DF9-8A32BFF3B7BB}" dt="2024-11-10T23:38:26.513" v="4662" actId="113"/>
          <ac:spMkLst>
            <pc:docMk/>
            <pc:sldMk cId="2639240600" sldId="269"/>
            <ac:spMk id="3" creationId="{9F10FCFF-06BF-9AE3-B87D-4382AB02A0E9}"/>
          </ac:spMkLst>
        </pc:spChg>
      </pc:sldChg>
      <pc:sldChg chg="addSp delSp modSp new del mod">
        <pc:chgData name="健夫 福富" userId="cf48826ff3e51813" providerId="LiveId" clId="{1408F7FF-AA9D-4A1B-8DF9-8A32BFF3B7BB}" dt="2024-11-10T07:26:12.960" v="4052" actId="680"/>
        <pc:sldMkLst>
          <pc:docMk/>
          <pc:sldMk cId="3114027130" sldId="270"/>
        </pc:sldMkLst>
        <pc:spChg chg="mod">
          <ac:chgData name="健夫 福富" userId="cf48826ff3e51813" providerId="LiveId" clId="{1408F7FF-AA9D-4A1B-8DF9-8A32BFF3B7BB}" dt="2024-11-10T07:26:12.233" v="4051" actId="20577"/>
          <ac:spMkLst>
            <pc:docMk/>
            <pc:sldMk cId="3114027130" sldId="270"/>
            <ac:spMk id="2" creationId="{D572B795-B4A8-B96D-8211-3290EA75AACC}"/>
          </ac:spMkLst>
        </pc:spChg>
        <pc:spChg chg="add del mod">
          <ac:chgData name="健夫 福富" userId="cf48826ff3e51813" providerId="LiveId" clId="{1408F7FF-AA9D-4A1B-8DF9-8A32BFF3B7BB}" dt="2024-11-10T07:26:02.283" v="4039" actId="1076"/>
          <ac:spMkLst>
            <pc:docMk/>
            <pc:sldMk cId="3114027130" sldId="270"/>
            <ac:spMk id="3" creationId="{6CE99D52-D7E3-9794-2DFD-BAACAF34CB14}"/>
          </ac:spMkLst>
        </pc:spChg>
        <pc:graphicFrameChg chg="add del mod ord modGraphic">
          <ac:chgData name="健夫 福富" userId="cf48826ff3e51813" providerId="LiveId" clId="{1408F7FF-AA9D-4A1B-8DF9-8A32BFF3B7BB}" dt="2024-11-10T07:16:23.232" v="3982" actId="3680"/>
          <ac:graphicFrameMkLst>
            <pc:docMk/>
            <pc:sldMk cId="3114027130" sldId="270"/>
            <ac:graphicFrameMk id="4" creationId="{F67AE00E-BBB1-66C3-D76A-131F6B262FCC}"/>
          </ac:graphicFrameMkLst>
        </pc:graphicFrameChg>
        <pc:graphicFrameChg chg="add del mod ord modGraphic">
          <ac:chgData name="健夫 福富" userId="cf48826ff3e51813" providerId="LiveId" clId="{1408F7FF-AA9D-4A1B-8DF9-8A32BFF3B7BB}" dt="2024-11-10T07:26:00.310" v="4037" actId="3680"/>
          <ac:graphicFrameMkLst>
            <pc:docMk/>
            <pc:sldMk cId="3114027130" sldId="270"/>
            <ac:graphicFrameMk id="5" creationId="{6C53E816-4615-2AE2-9523-A6E13379C56B}"/>
          </ac:graphicFrameMkLst>
        </pc:graphicFrameChg>
      </pc:sldChg>
      <pc:sldChg chg="addSp modSp new mod">
        <pc:chgData name="健夫 福富" userId="cf48826ff3e51813" providerId="LiveId" clId="{1408F7FF-AA9D-4A1B-8DF9-8A32BFF3B7BB}" dt="2024-11-10T11:06:12.113" v="4588" actId="207"/>
        <pc:sldMkLst>
          <pc:docMk/>
          <pc:sldMk cId="3242362457" sldId="270"/>
        </pc:sldMkLst>
        <pc:spChg chg="mod">
          <ac:chgData name="健夫 福富" userId="cf48826ff3e51813" providerId="LiveId" clId="{1408F7FF-AA9D-4A1B-8DF9-8A32BFF3B7BB}" dt="2024-11-10T10:54:14.722" v="4069" actId="20577"/>
          <ac:spMkLst>
            <pc:docMk/>
            <pc:sldMk cId="3242362457" sldId="270"/>
            <ac:spMk id="2" creationId="{3E35C7A2-E80B-A9AA-5AC0-42FEF0591300}"/>
          </ac:spMkLst>
        </pc:spChg>
        <pc:spChg chg="mod">
          <ac:chgData name="健夫 福富" userId="cf48826ff3e51813" providerId="LiveId" clId="{1408F7FF-AA9D-4A1B-8DF9-8A32BFF3B7BB}" dt="2024-11-10T11:06:12.113" v="4588" actId="207"/>
          <ac:spMkLst>
            <pc:docMk/>
            <pc:sldMk cId="3242362457" sldId="270"/>
            <ac:spMk id="3" creationId="{5670568C-A4EC-D6FB-F4E2-836E72ADF3A4}"/>
          </ac:spMkLst>
        </pc:spChg>
        <pc:spChg chg="add mod">
          <ac:chgData name="健夫 福富" userId="cf48826ff3e51813" providerId="LiveId" clId="{1408F7FF-AA9D-4A1B-8DF9-8A32BFF3B7BB}" dt="2024-11-10T10:57:49.705" v="4187" actId="1076"/>
          <ac:spMkLst>
            <pc:docMk/>
            <pc:sldMk cId="3242362457" sldId="270"/>
            <ac:spMk id="4" creationId="{2585D284-6AE2-B356-9247-7F4D63E3421D}"/>
          </ac:spMkLst>
        </pc:spChg>
        <pc:spChg chg="add mod">
          <ac:chgData name="健夫 福富" userId="cf48826ff3e51813" providerId="LiveId" clId="{1408F7FF-AA9D-4A1B-8DF9-8A32BFF3B7BB}" dt="2024-11-10T10:58:35.090" v="4234" actId="1076"/>
          <ac:spMkLst>
            <pc:docMk/>
            <pc:sldMk cId="3242362457" sldId="270"/>
            <ac:spMk id="5" creationId="{CD2D7730-6319-9B52-468D-9DB477C29663}"/>
          </ac:spMkLst>
        </pc:spChg>
      </pc:sldChg>
      <pc:sldChg chg="addSp delSp modSp new mod">
        <pc:chgData name="健夫 福富" userId="cf48826ff3e51813" providerId="LiveId" clId="{1408F7FF-AA9D-4A1B-8DF9-8A32BFF3B7BB}" dt="2024-11-10T11:16:57.125" v="4658" actId="478"/>
        <pc:sldMkLst>
          <pc:docMk/>
          <pc:sldMk cId="177163170" sldId="271"/>
        </pc:sldMkLst>
        <pc:spChg chg="mod">
          <ac:chgData name="健夫 福富" userId="cf48826ff3e51813" providerId="LiveId" clId="{1408F7FF-AA9D-4A1B-8DF9-8A32BFF3B7BB}" dt="2024-11-10T11:13:53.248" v="4652" actId="20577"/>
          <ac:spMkLst>
            <pc:docMk/>
            <pc:sldMk cId="177163170" sldId="271"/>
            <ac:spMk id="2" creationId="{09E4222E-2474-5106-D418-37ECE830695E}"/>
          </ac:spMkLst>
        </pc:spChg>
        <pc:spChg chg="del">
          <ac:chgData name="健夫 福富" userId="cf48826ff3e51813" providerId="LiveId" clId="{1408F7FF-AA9D-4A1B-8DF9-8A32BFF3B7BB}" dt="2024-11-10T11:13:09.611" v="4615" actId="931"/>
          <ac:spMkLst>
            <pc:docMk/>
            <pc:sldMk cId="177163170" sldId="271"/>
            <ac:spMk id="3" creationId="{C7EE6BE3-1098-F8B2-CF0B-004307F72FCE}"/>
          </ac:spMkLst>
        </pc:spChg>
        <pc:spChg chg="add del mod">
          <ac:chgData name="健夫 福富" userId="cf48826ff3e51813" providerId="LiveId" clId="{1408F7FF-AA9D-4A1B-8DF9-8A32BFF3B7BB}" dt="2024-11-10T11:16:57.125" v="4658" actId="478"/>
          <ac:spMkLst>
            <pc:docMk/>
            <pc:sldMk cId="177163170" sldId="271"/>
            <ac:spMk id="8" creationId="{F32D4E3E-F5D8-8DB0-1E17-588AB9E2C64C}"/>
          </ac:spMkLst>
        </pc:spChg>
        <pc:picChg chg="add mod">
          <ac:chgData name="健夫 福富" userId="cf48826ff3e51813" providerId="LiveId" clId="{1408F7FF-AA9D-4A1B-8DF9-8A32BFF3B7BB}" dt="2024-11-10T11:16:26.449" v="4655" actId="1076"/>
          <ac:picMkLst>
            <pc:docMk/>
            <pc:sldMk cId="177163170" sldId="271"/>
            <ac:picMk id="5" creationId="{4DD40A80-22DE-8884-9653-8B32F3719E0B}"/>
          </ac:picMkLst>
        </pc:picChg>
        <pc:picChg chg="add mod">
          <ac:chgData name="健夫 福富" userId="cf48826ff3e51813" providerId="LiveId" clId="{1408F7FF-AA9D-4A1B-8DF9-8A32BFF3B7BB}" dt="2024-11-10T11:16:30.309" v="4656" actId="1076"/>
          <ac:picMkLst>
            <pc:docMk/>
            <pc:sldMk cId="177163170" sldId="271"/>
            <ac:picMk id="7" creationId="{595154F5-21E0-B324-44DE-EBA380B9E76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3099209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963437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75309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490196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3535732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4138048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2439493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ja-JP" altLang="en-US"/>
              <a:t>マスター タイトルの書式設定</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08504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2114263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615867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10684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389634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439678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92529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2525740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2197454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3A410B-AB8E-4493-A93D-B96EEFF8656E}" type="datetimeFigureOut">
              <a:rPr kumimoji="1" lang="ja-JP" altLang="en-US" smtClean="0"/>
              <a:t>2024/11/11</a:t>
            </a:fld>
            <a:endParaRPr kumimoji="1" lang="ja-JP"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728D3B7-FA34-4D0D-8B8B-98284FB446FB}" type="slidenum">
              <a:rPr kumimoji="1" lang="ja-JP" altLang="en-US" smtClean="0"/>
              <a:t>‹#›</a:t>
            </a:fld>
            <a:endParaRPr kumimoji="1" lang="ja-JP" altLang="en-US"/>
          </a:p>
        </p:txBody>
      </p:sp>
    </p:spTree>
    <p:extLst>
      <p:ext uri="{BB962C8B-B14F-4D97-AF65-F5344CB8AC3E}">
        <p14:creationId xmlns:p14="http://schemas.microsoft.com/office/powerpoint/2010/main" val="1508239444"/>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 id="2147483918" r:id="rId10"/>
    <p:sldLayoutId id="2147483919" r:id="rId11"/>
    <p:sldLayoutId id="2147483920" r:id="rId12"/>
    <p:sldLayoutId id="2147483921" r:id="rId13"/>
    <p:sldLayoutId id="2147483922" r:id="rId14"/>
    <p:sldLayoutId id="2147483923" r:id="rId15"/>
    <p:sldLayoutId id="2147483924" r:id="rId16"/>
  </p:sldLayoutIdLst>
  <p:txStyles>
    <p:titleStyle>
      <a:lvl1pPr algn="l" defTabSz="457200" rtl="0" eaLnBrk="1" latinLnBrk="0" hangingPunct="1">
        <a:spcBef>
          <a:spcPct val="0"/>
        </a:spcBef>
        <a:buNone/>
        <a:defRPr kumimoji="1" sz="36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s://www.sasagawa-brand.co.jp/tada/detail.php?id=1304&amp;cid=4&amp;cid2=9" TargetMode="Externa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AAFB9EB-ECF2-2C5F-222C-F04A6C449334}"/>
              </a:ext>
            </a:extLst>
          </p:cNvPr>
          <p:cNvSpPr>
            <a:spLocks noGrp="1"/>
          </p:cNvSpPr>
          <p:nvPr>
            <p:ph type="ctrTitle"/>
          </p:nvPr>
        </p:nvSpPr>
        <p:spPr>
          <a:xfrm>
            <a:off x="1097280" y="758952"/>
            <a:ext cx="10058400" cy="2497011"/>
          </a:xfrm>
        </p:spPr>
        <p:txBody>
          <a:bodyPr/>
          <a:lstStyle/>
          <a:p>
            <a:r>
              <a:rPr kumimoji="1" lang="ja-JP" altLang="en-US" dirty="0"/>
              <a:t>非上場株式の評価</a:t>
            </a:r>
            <a:br>
              <a:rPr kumimoji="1" lang="en-US" altLang="ja-JP" dirty="0"/>
            </a:br>
            <a:endParaRPr kumimoji="1" lang="ja-JP" altLang="en-US" dirty="0"/>
          </a:p>
        </p:txBody>
      </p:sp>
      <p:sp>
        <p:nvSpPr>
          <p:cNvPr id="3" name="字幕 2">
            <a:extLst>
              <a:ext uri="{FF2B5EF4-FFF2-40B4-BE49-F238E27FC236}">
                <a16:creationId xmlns:a16="http://schemas.microsoft.com/office/drawing/2014/main" id="{CDA4411E-E78B-83B6-D316-258A156062A4}"/>
              </a:ext>
            </a:extLst>
          </p:cNvPr>
          <p:cNvSpPr>
            <a:spLocks noGrp="1"/>
          </p:cNvSpPr>
          <p:nvPr>
            <p:ph type="subTitle" idx="1"/>
          </p:nvPr>
        </p:nvSpPr>
        <p:spPr>
          <a:xfrm>
            <a:off x="1832225" y="2934217"/>
            <a:ext cx="9144000" cy="2133599"/>
          </a:xfrm>
        </p:spPr>
        <p:txBody>
          <a:bodyPr>
            <a:normAutofit fontScale="62500" lnSpcReduction="20000"/>
          </a:bodyPr>
          <a:lstStyle/>
          <a:p>
            <a:r>
              <a:rPr kumimoji="1" lang="ja-JP" altLang="en-US" sz="6500" dirty="0">
                <a:solidFill>
                  <a:srgbClr val="FF0000"/>
                </a:solidFill>
              </a:rPr>
              <a:t>事業承継をやるならまずはこれ！！</a:t>
            </a:r>
            <a:endParaRPr kumimoji="1" lang="en-US" altLang="ja-JP" sz="6500" dirty="0">
              <a:solidFill>
                <a:srgbClr val="FF0000"/>
              </a:solidFill>
            </a:endParaRPr>
          </a:p>
          <a:p>
            <a:r>
              <a:rPr lang="en-US" altLang="ja-JP" sz="6500" dirty="0">
                <a:solidFill>
                  <a:srgbClr val="FF0000"/>
                </a:solidFill>
              </a:rPr>
              <a:t>1</a:t>
            </a:r>
            <a:r>
              <a:rPr lang="ja-JP" altLang="en-US" sz="6500" dirty="0">
                <a:solidFill>
                  <a:srgbClr val="FF0000"/>
                </a:solidFill>
              </a:rPr>
              <a:t>丁目</a:t>
            </a:r>
            <a:r>
              <a:rPr lang="en-US" altLang="ja-JP" sz="6500" dirty="0">
                <a:solidFill>
                  <a:srgbClr val="FF0000"/>
                </a:solidFill>
              </a:rPr>
              <a:t>1</a:t>
            </a:r>
            <a:r>
              <a:rPr lang="ja-JP" altLang="en-US" sz="6500" dirty="0">
                <a:solidFill>
                  <a:srgbClr val="FF0000"/>
                </a:solidFill>
              </a:rPr>
              <a:t>番地</a:t>
            </a:r>
            <a:endParaRPr lang="en-US" altLang="ja-JP" sz="6500" dirty="0">
              <a:solidFill>
                <a:srgbClr val="FF0000"/>
              </a:solidFill>
            </a:endParaRPr>
          </a:p>
          <a:p>
            <a:endParaRPr lang="en-US" altLang="ja-JP" sz="3600" dirty="0">
              <a:solidFill>
                <a:srgbClr val="FF0000"/>
              </a:solidFill>
            </a:endParaRPr>
          </a:p>
          <a:p>
            <a:r>
              <a:rPr kumimoji="1" lang="ja-JP" altLang="en-US" sz="3600" dirty="0"/>
              <a:t>　　　　　　　　　　　　　　　　　　　</a:t>
            </a:r>
            <a:r>
              <a:rPr kumimoji="1" lang="ja-JP" altLang="en-US" sz="4500" dirty="0"/>
              <a:t>税理士　福富健夫</a:t>
            </a:r>
            <a:endParaRPr kumimoji="1" lang="en-US" altLang="ja-JP" sz="4500" dirty="0"/>
          </a:p>
        </p:txBody>
      </p:sp>
    </p:spTree>
    <p:extLst>
      <p:ext uri="{BB962C8B-B14F-4D97-AF65-F5344CB8AC3E}">
        <p14:creationId xmlns:p14="http://schemas.microsoft.com/office/powerpoint/2010/main" val="19466185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22DB63D-BFC4-A640-17B4-AAF8DDDF68C1}"/>
              </a:ext>
            </a:extLst>
          </p:cNvPr>
          <p:cNvSpPr>
            <a:spLocks noGrp="1"/>
          </p:cNvSpPr>
          <p:nvPr>
            <p:ph type="title"/>
          </p:nvPr>
        </p:nvSpPr>
        <p:spPr>
          <a:xfrm>
            <a:off x="851995" y="640421"/>
            <a:ext cx="8596668" cy="859604"/>
          </a:xfrm>
        </p:spPr>
        <p:txBody>
          <a:bodyPr>
            <a:normAutofit fontScale="90000"/>
          </a:bodyPr>
          <a:lstStyle/>
          <a:p>
            <a:r>
              <a:rPr kumimoji="1" lang="ja-JP" altLang="en-US" dirty="0">
                <a:solidFill>
                  <a:srgbClr val="FF0000"/>
                </a:solidFill>
              </a:rPr>
              <a:t>何故株価の評価が大事なのか</a:t>
            </a:r>
            <a:br>
              <a:rPr kumimoji="1" lang="en-US" altLang="ja-JP" dirty="0">
                <a:solidFill>
                  <a:srgbClr val="FF0000"/>
                </a:solidFill>
              </a:rPr>
            </a:br>
            <a:r>
              <a:rPr kumimoji="1" lang="ja-JP" altLang="en-US" dirty="0"/>
              <a:t>当該セミナーの目的と趣旨</a:t>
            </a:r>
          </a:p>
        </p:txBody>
      </p:sp>
      <p:sp>
        <p:nvSpPr>
          <p:cNvPr id="3" name="コンテンツ プレースホルダー 2">
            <a:extLst>
              <a:ext uri="{FF2B5EF4-FFF2-40B4-BE49-F238E27FC236}">
                <a16:creationId xmlns:a16="http://schemas.microsoft.com/office/drawing/2014/main" id="{D4B7283C-969B-CE87-9CE2-47A9BC3ECD1B}"/>
              </a:ext>
            </a:extLst>
          </p:cNvPr>
          <p:cNvSpPr>
            <a:spLocks noGrp="1"/>
          </p:cNvSpPr>
          <p:nvPr>
            <p:ph idx="1"/>
          </p:nvPr>
        </p:nvSpPr>
        <p:spPr>
          <a:xfrm>
            <a:off x="677334" y="2160589"/>
            <a:ext cx="8596668" cy="5228243"/>
          </a:xfrm>
        </p:spPr>
        <p:txBody>
          <a:bodyPr>
            <a:normAutofit fontScale="55000" lnSpcReduction="20000"/>
          </a:bodyPr>
          <a:lstStyle/>
          <a:p>
            <a:r>
              <a:rPr kumimoji="1" lang="ja-JP" altLang="en-US" sz="3800" dirty="0"/>
              <a:t>①上場株式・不動産・金融資産とは異なり取引相場のない株式は、</a:t>
            </a:r>
            <a:endParaRPr kumimoji="1" lang="en-US" altLang="ja-JP" sz="3800" dirty="0"/>
          </a:p>
          <a:p>
            <a:pPr marL="0" indent="0">
              <a:buNone/>
            </a:pPr>
            <a:r>
              <a:rPr lang="ja-JP" altLang="en-US" sz="3800" dirty="0"/>
              <a:t>　　　</a:t>
            </a:r>
            <a:r>
              <a:rPr kumimoji="1" lang="ja-JP" altLang="en-US" sz="3800" dirty="0"/>
              <a:t>一般の人には</a:t>
            </a:r>
            <a:r>
              <a:rPr lang="ja-JP" altLang="en-US" sz="3800" dirty="0"/>
              <a:t>全く不明である。</a:t>
            </a:r>
            <a:endParaRPr lang="en-US" altLang="ja-JP" sz="3800" dirty="0"/>
          </a:p>
          <a:p>
            <a:pPr marL="0" indent="0">
              <a:buNone/>
            </a:pPr>
            <a:r>
              <a:rPr kumimoji="1" lang="ja-JP" altLang="en-US" sz="3800" dirty="0"/>
              <a:t>　②</a:t>
            </a:r>
            <a:r>
              <a:rPr lang="ja-JP" altLang="en-US" sz="3800" dirty="0"/>
              <a:t>そうなると</a:t>
            </a:r>
            <a:r>
              <a:rPr kumimoji="1" lang="ja-JP" altLang="en-US" sz="3800" dirty="0"/>
              <a:t>相続税の課税価格が分からない。</a:t>
            </a:r>
            <a:endParaRPr kumimoji="1" lang="en-US" altLang="ja-JP" sz="3800" dirty="0"/>
          </a:p>
          <a:p>
            <a:pPr marL="0" indent="0">
              <a:buNone/>
            </a:pPr>
            <a:r>
              <a:rPr lang="ja-JP" altLang="en-US" sz="3800" dirty="0"/>
              <a:t>　③なので、相続税額がわからないため、納税資金の準備ができない</a:t>
            </a:r>
            <a:endParaRPr kumimoji="1" lang="en-US" altLang="ja-JP" sz="3800" dirty="0"/>
          </a:p>
          <a:p>
            <a:pPr marL="0" indent="0">
              <a:buNone/>
            </a:pPr>
            <a:r>
              <a:rPr lang="ja-JP" altLang="en-US" sz="3800" dirty="0"/>
              <a:t>　③遺産分割の有利不利もわからないし、相続対策ができない。</a:t>
            </a:r>
            <a:endParaRPr lang="en-US" altLang="ja-JP" sz="3800" dirty="0"/>
          </a:p>
          <a:p>
            <a:pPr marL="0" indent="0">
              <a:buNone/>
            </a:pPr>
            <a:r>
              <a:rPr lang="ja-JP" altLang="en-US" sz="3800" dirty="0"/>
              <a:t>　④私自身税務調査の際に、困惑しきった社長から相談を受けた経験</a:t>
            </a:r>
            <a:endParaRPr lang="en-US" altLang="ja-JP" sz="3800" dirty="0"/>
          </a:p>
          <a:p>
            <a:pPr marL="0" indent="0">
              <a:buNone/>
            </a:pPr>
            <a:r>
              <a:rPr lang="ja-JP" altLang="en-US" sz="3800" dirty="0"/>
              <a:t>　があります。</a:t>
            </a:r>
            <a:endParaRPr lang="en-US" altLang="ja-JP" sz="3800" dirty="0"/>
          </a:p>
          <a:p>
            <a:pPr marL="0" indent="0">
              <a:buNone/>
            </a:pPr>
            <a:r>
              <a:rPr lang="ja-JP" altLang="en-US" sz="3800" dirty="0"/>
              <a:t>　⑤今回このセミナーを行い、完全には無理ですが、少しでもその不</a:t>
            </a:r>
            <a:endParaRPr lang="en-US" altLang="ja-JP" sz="3800" dirty="0"/>
          </a:p>
          <a:p>
            <a:pPr marL="0" indent="0">
              <a:buNone/>
            </a:pPr>
            <a:r>
              <a:rPr lang="ja-JP" altLang="en-US" sz="3800" dirty="0"/>
              <a:t>　安を晴らすお手伝いをしたい。現役時代できなかった</a:t>
            </a:r>
            <a:endParaRPr lang="en-US" altLang="ja-JP" sz="3800" dirty="0"/>
          </a:p>
          <a:p>
            <a:pPr marL="0" indent="0">
              <a:buNone/>
            </a:pPr>
            <a:r>
              <a:rPr lang="ja-JP" altLang="en-US" sz="3800" dirty="0"/>
              <a:t>　勇敢なライオンである経営者が「</a:t>
            </a:r>
            <a:r>
              <a:rPr lang="ja-JP" altLang="en-US" sz="3800" dirty="0">
                <a:solidFill>
                  <a:srgbClr val="FF0000"/>
                </a:solidFill>
              </a:rPr>
              <a:t>ひよこ狩り</a:t>
            </a:r>
            <a:r>
              <a:rPr lang="ja-JP" altLang="en-US" sz="3800" dirty="0"/>
              <a:t>」の被害にあうのを防</a:t>
            </a:r>
            <a:endParaRPr lang="en-US" altLang="ja-JP" sz="3800" dirty="0"/>
          </a:p>
          <a:p>
            <a:pPr marL="0" indent="0">
              <a:buNone/>
            </a:pPr>
            <a:r>
              <a:rPr lang="ja-JP" altLang="en-US" sz="3800" dirty="0"/>
              <a:t>　ぎたいという思いが今回のセミナーの目的と趣旨です。</a:t>
            </a:r>
            <a:endParaRPr lang="en-US" altLang="ja-JP" sz="3800" dirty="0"/>
          </a:p>
          <a:p>
            <a:pPr marL="0" indent="0">
              <a:buNone/>
            </a:pPr>
            <a:endParaRPr lang="en-US" altLang="ja-JP" sz="3800" dirty="0"/>
          </a:p>
          <a:p>
            <a:pPr marL="0" indent="0">
              <a:buNone/>
            </a:pPr>
            <a:endParaRPr kumimoji="1" lang="ja-JP" altLang="en-US" dirty="0"/>
          </a:p>
        </p:txBody>
      </p:sp>
    </p:spTree>
    <p:extLst>
      <p:ext uri="{BB962C8B-B14F-4D97-AF65-F5344CB8AC3E}">
        <p14:creationId xmlns:p14="http://schemas.microsoft.com/office/powerpoint/2010/main" val="4265034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DEA064-2948-FBAA-E1C3-3606A4F64098}"/>
              </a:ext>
            </a:extLst>
          </p:cNvPr>
          <p:cNvSpPr>
            <a:spLocks noGrp="1"/>
          </p:cNvSpPr>
          <p:nvPr>
            <p:ph type="title"/>
          </p:nvPr>
        </p:nvSpPr>
        <p:spPr/>
        <p:txBody>
          <a:bodyPr/>
          <a:lstStyle/>
          <a:p>
            <a:r>
              <a:rPr kumimoji="1" lang="ja-JP" altLang="en-US" dirty="0"/>
              <a:t>評価方法の種類</a:t>
            </a:r>
          </a:p>
        </p:txBody>
      </p:sp>
      <p:sp>
        <p:nvSpPr>
          <p:cNvPr id="3" name="コンテンツ プレースホルダー 2">
            <a:extLst>
              <a:ext uri="{FF2B5EF4-FFF2-40B4-BE49-F238E27FC236}">
                <a16:creationId xmlns:a16="http://schemas.microsoft.com/office/drawing/2014/main" id="{5C41D4FA-7C6C-7AC0-FDE6-A79D8DCA3AC6}"/>
              </a:ext>
            </a:extLst>
          </p:cNvPr>
          <p:cNvSpPr>
            <a:spLocks noGrp="1"/>
          </p:cNvSpPr>
          <p:nvPr>
            <p:ph idx="1"/>
          </p:nvPr>
        </p:nvSpPr>
        <p:spPr/>
        <p:txBody>
          <a:bodyPr>
            <a:noAutofit/>
          </a:bodyPr>
          <a:lstStyle/>
          <a:p>
            <a:r>
              <a:rPr kumimoji="1" lang="en-US" altLang="ja-JP" sz="2400" dirty="0"/>
              <a:t>1</a:t>
            </a:r>
            <a:r>
              <a:rPr kumimoji="1" lang="ja-JP" altLang="en-US" sz="2400" dirty="0"/>
              <a:t>　類似業種比準方式</a:t>
            </a:r>
            <a:endParaRPr kumimoji="1" lang="en-US" altLang="ja-JP" sz="2400" dirty="0"/>
          </a:p>
          <a:p>
            <a:endParaRPr lang="en-US" altLang="ja-JP" sz="2400" dirty="0"/>
          </a:p>
          <a:p>
            <a:r>
              <a:rPr kumimoji="1" lang="en-US" altLang="ja-JP" sz="2400" dirty="0"/>
              <a:t>2</a:t>
            </a:r>
            <a:r>
              <a:rPr kumimoji="1" lang="ja-JP" altLang="en-US" sz="2400" dirty="0"/>
              <a:t>　純資産価額方式</a:t>
            </a:r>
            <a:endParaRPr kumimoji="1" lang="en-US" altLang="ja-JP" sz="2400" dirty="0"/>
          </a:p>
          <a:p>
            <a:endParaRPr lang="en-US" altLang="ja-JP" sz="2400" dirty="0"/>
          </a:p>
          <a:p>
            <a:r>
              <a:rPr kumimoji="1" lang="en-US" altLang="ja-JP" sz="2400" dirty="0"/>
              <a:t>3</a:t>
            </a:r>
            <a:r>
              <a:rPr kumimoji="1" lang="ja-JP" altLang="en-US" sz="2400" dirty="0"/>
              <a:t>　類似業種批准方式と純資産価額方式の併用方式</a:t>
            </a:r>
            <a:endParaRPr kumimoji="1" lang="en-US" altLang="ja-JP" sz="2400" dirty="0"/>
          </a:p>
          <a:p>
            <a:endParaRPr lang="en-US" altLang="ja-JP" sz="2400" dirty="0"/>
          </a:p>
          <a:p>
            <a:r>
              <a:rPr kumimoji="1" lang="en-US" altLang="ja-JP" sz="2400" dirty="0"/>
              <a:t>4</a:t>
            </a:r>
            <a:r>
              <a:rPr kumimoji="1" lang="ja-JP" altLang="en-US" sz="2400" dirty="0"/>
              <a:t>　配当還元方式</a:t>
            </a:r>
            <a:endParaRPr kumimoji="1" lang="en-US" altLang="ja-JP" sz="2400" dirty="0"/>
          </a:p>
          <a:p>
            <a:endParaRPr lang="en-US" altLang="ja-JP" sz="2400" dirty="0"/>
          </a:p>
          <a:p>
            <a:pPr marL="0" indent="0">
              <a:buNone/>
            </a:pPr>
            <a:r>
              <a:rPr kumimoji="1" lang="ja-JP" altLang="en-US" sz="2400" dirty="0"/>
              <a:t>　</a:t>
            </a:r>
            <a:r>
              <a:rPr kumimoji="1" lang="en-US" altLang="ja-JP" sz="2400" dirty="0"/>
              <a:t>1</a:t>
            </a:r>
            <a:r>
              <a:rPr kumimoji="1" lang="ja-JP" altLang="en-US" sz="2400" dirty="0"/>
              <a:t>から</a:t>
            </a:r>
            <a:r>
              <a:rPr kumimoji="1" lang="en-US" altLang="ja-JP" sz="2400" dirty="0"/>
              <a:t>3</a:t>
            </a:r>
            <a:r>
              <a:rPr kumimoji="1" lang="ja-JP" altLang="en-US" sz="2400" dirty="0"/>
              <a:t>が原則的評価方式　</a:t>
            </a:r>
            <a:r>
              <a:rPr kumimoji="1" lang="en-US" altLang="ja-JP" sz="2400" dirty="0"/>
              <a:t>4</a:t>
            </a:r>
            <a:r>
              <a:rPr kumimoji="1" lang="ja-JP" altLang="en-US" sz="2400" dirty="0"/>
              <a:t>は特例方式</a:t>
            </a:r>
          </a:p>
        </p:txBody>
      </p:sp>
    </p:spTree>
    <p:extLst>
      <p:ext uri="{BB962C8B-B14F-4D97-AF65-F5344CB8AC3E}">
        <p14:creationId xmlns:p14="http://schemas.microsoft.com/office/powerpoint/2010/main" val="2272040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71FC200-347C-2092-A67E-33EE9D1A072D}"/>
              </a:ext>
            </a:extLst>
          </p:cNvPr>
          <p:cNvSpPr>
            <a:spLocks noGrp="1"/>
          </p:cNvSpPr>
          <p:nvPr>
            <p:ph type="title"/>
          </p:nvPr>
        </p:nvSpPr>
        <p:spPr/>
        <p:txBody>
          <a:bodyPr/>
          <a:lstStyle/>
          <a:p>
            <a:r>
              <a:rPr kumimoji="1" lang="ja-JP" altLang="en-US" dirty="0"/>
              <a:t>株主の判定　明細書第</a:t>
            </a:r>
            <a:r>
              <a:rPr kumimoji="1" lang="en-US" altLang="ja-JP" dirty="0"/>
              <a:t>1</a:t>
            </a:r>
            <a:r>
              <a:rPr kumimoji="1" lang="ja-JP" altLang="en-US" dirty="0"/>
              <a:t>表</a:t>
            </a:r>
          </a:p>
        </p:txBody>
      </p:sp>
      <p:sp>
        <p:nvSpPr>
          <p:cNvPr id="3" name="コンテンツ プレースホルダー 2">
            <a:extLst>
              <a:ext uri="{FF2B5EF4-FFF2-40B4-BE49-F238E27FC236}">
                <a16:creationId xmlns:a16="http://schemas.microsoft.com/office/drawing/2014/main" id="{7EEDCB59-9EE9-5B7E-D239-D68D09553DFD}"/>
              </a:ext>
            </a:extLst>
          </p:cNvPr>
          <p:cNvSpPr>
            <a:spLocks noGrp="1"/>
          </p:cNvSpPr>
          <p:nvPr>
            <p:ph idx="1"/>
          </p:nvPr>
        </p:nvSpPr>
        <p:spPr/>
        <p:txBody>
          <a:bodyPr>
            <a:normAutofit fontScale="92500" lnSpcReduction="10000"/>
          </a:bodyPr>
          <a:lstStyle/>
          <a:p>
            <a:pPr marL="0" indent="0">
              <a:buNone/>
            </a:pPr>
            <a:r>
              <a:rPr kumimoji="1" lang="ja-JP" altLang="en-US" dirty="0"/>
              <a:t>　</a:t>
            </a:r>
            <a:r>
              <a:rPr kumimoji="1" lang="ja-JP" altLang="en-US" sz="2600" b="1" dirty="0">
                <a:solidFill>
                  <a:srgbClr val="FF0000"/>
                </a:solidFill>
              </a:rPr>
              <a:t>会社の対してどの程度の支配力をもつかで判定を行う</a:t>
            </a:r>
            <a:endParaRPr kumimoji="1" lang="en-US" altLang="ja-JP" sz="2600" b="1" dirty="0">
              <a:solidFill>
                <a:srgbClr val="FF0000"/>
              </a:solidFill>
            </a:endParaRPr>
          </a:p>
          <a:p>
            <a:pPr marL="0" indent="0">
              <a:buNone/>
            </a:pPr>
            <a:endParaRPr lang="en-US" altLang="ja-JP" sz="2400" dirty="0"/>
          </a:p>
          <a:p>
            <a:pPr marL="0" indent="0">
              <a:buNone/>
            </a:pPr>
            <a:r>
              <a:rPr kumimoji="1" lang="ja-JP" altLang="en-US" sz="2400" dirty="0"/>
              <a:t>①　同族株主がいる会社</a:t>
            </a:r>
            <a:endParaRPr kumimoji="1" lang="en-US" altLang="ja-JP" sz="2400" dirty="0"/>
          </a:p>
          <a:p>
            <a:pPr marL="0" indent="0">
              <a:buNone/>
            </a:pPr>
            <a:r>
              <a:rPr lang="ja-JP" altLang="en-US" sz="2400" dirty="0"/>
              <a:t>　　　同族株主とは？</a:t>
            </a:r>
            <a:endParaRPr lang="en-US" altLang="ja-JP" sz="2400" dirty="0"/>
          </a:p>
          <a:p>
            <a:pPr marL="0" indent="0">
              <a:buNone/>
            </a:pPr>
            <a:r>
              <a:rPr lang="ja-JP" altLang="en-US" sz="2400" dirty="0"/>
              <a:t>　　　中心的な同族株主とは？</a:t>
            </a:r>
            <a:endParaRPr lang="en-US" altLang="ja-JP" sz="2400" dirty="0"/>
          </a:p>
          <a:p>
            <a:pPr marL="0" indent="0">
              <a:buNone/>
            </a:pPr>
            <a:r>
              <a:rPr kumimoji="1" lang="ja-JP" altLang="en-US" sz="2400" dirty="0"/>
              <a:t>②　同族株主がいない会社</a:t>
            </a:r>
            <a:endParaRPr kumimoji="1" lang="en-US" altLang="ja-JP" sz="2400" dirty="0"/>
          </a:p>
          <a:p>
            <a:pPr marL="0" indent="0">
              <a:buNone/>
            </a:pPr>
            <a:r>
              <a:rPr lang="ja-JP" altLang="en-US" sz="2400" dirty="0"/>
              <a:t>　　　中心的な株主とは？</a:t>
            </a:r>
            <a:endParaRPr lang="en-US" altLang="ja-JP" sz="2400" dirty="0"/>
          </a:p>
          <a:p>
            <a:pPr marL="0" indent="0">
              <a:buNone/>
            </a:pPr>
            <a:endParaRPr kumimoji="1" lang="en-US" altLang="ja-JP" sz="2400" dirty="0"/>
          </a:p>
          <a:p>
            <a:pPr marL="0" indent="0">
              <a:buNone/>
            </a:pPr>
            <a:r>
              <a:rPr lang="ja-JP" altLang="en-US" sz="2400" dirty="0">
                <a:solidFill>
                  <a:srgbClr val="FF0000"/>
                </a:solidFill>
              </a:rPr>
              <a:t>その他の株主</a:t>
            </a:r>
            <a:r>
              <a:rPr lang="ja-JP" altLang="en-US" sz="2400" dirty="0"/>
              <a:t>に該当すれば大助かり</a:t>
            </a:r>
            <a:endParaRPr kumimoji="1" lang="en-US" altLang="ja-JP" sz="2400" dirty="0"/>
          </a:p>
          <a:p>
            <a:pPr marL="0" indent="0">
              <a:buNone/>
            </a:pPr>
            <a:endParaRPr lang="en-US" altLang="ja-JP" dirty="0"/>
          </a:p>
          <a:p>
            <a:pPr marL="0" indent="0">
              <a:buNone/>
            </a:pPr>
            <a:endParaRPr kumimoji="1" lang="ja-JP" altLang="en-US" dirty="0"/>
          </a:p>
        </p:txBody>
      </p:sp>
      <p:sp>
        <p:nvSpPr>
          <p:cNvPr id="5" name="Rectangle 1">
            <a:extLst>
              <a:ext uri="{FF2B5EF4-FFF2-40B4-BE49-F238E27FC236}">
                <a16:creationId xmlns:a16="http://schemas.microsoft.com/office/drawing/2014/main" id="{4DDBE26B-AAF6-A3AA-3926-2C11B9EA235F}"/>
              </a:ext>
            </a:extLst>
          </p:cNvPr>
          <p:cNvSpPr>
            <a:spLocks noChangeArrowheads="1"/>
          </p:cNvSpPr>
          <p:nvPr/>
        </p:nvSpPr>
        <p:spPr bwMode="auto">
          <a:xfrm>
            <a:off x="3390900" y="20177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Tree>
    <p:extLst>
      <p:ext uri="{BB962C8B-B14F-4D97-AF65-F5344CB8AC3E}">
        <p14:creationId xmlns:p14="http://schemas.microsoft.com/office/powerpoint/2010/main" val="1421588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758CD8-33B4-6DEF-52DA-980F5A87DF14}"/>
              </a:ext>
            </a:extLst>
          </p:cNvPr>
          <p:cNvSpPr>
            <a:spLocks noGrp="1"/>
          </p:cNvSpPr>
          <p:nvPr>
            <p:ph type="title"/>
          </p:nvPr>
        </p:nvSpPr>
        <p:spPr>
          <a:xfrm>
            <a:off x="838200" y="180191"/>
            <a:ext cx="10515600" cy="76664"/>
          </a:xfrm>
        </p:spPr>
        <p:txBody>
          <a:bodyPr>
            <a:normAutofit fontScale="90000"/>
          </a:bodyPr>
          <a:lstStyle/>
          <a:p>
            <a:endParaRPr kumimoji="1" lang="ja-JP" altLang="en-US"/>
          </a:p>
        </p:txBody>
      </p:sp>
      <p:graphicFrame>
        <p:nvGraphicFramePr>
          <p:cNvPr id="12" name="コンテンツ プレースホルダー 11">
            <a:extLst>
              <a:ext uri="{FF2B5EF4-FFF2-40B4-BE49-F238E27FC236}">
                <a16:creationId xmlns:a16="http://schemas.microsoft.com/office/drawing/2014/main" id="{8836D4B8-927F-4A71-89E8-F53246972316}"/>
              </a:ext>
            </a:extLst>
          </p:cNvPr>
          <p:cNvGraphicFramePr>
            <a:graphicFrameLocks noGrp="1"/>
          </p:cNvGraphicFramePr>
          <p:nvPr>
            <p:ph idx="1"/>
            <p:extLst>
              <p:ext uri="{D42A27DB-BD31-4B8C-83A1-F6EECF244321}">
                <p14:modId xmlns:p14="http://schemas.microsoft.com/office/powerpoint/2010/main" val="2760203600"/>
              </p:ext>
            </p:extLst>
          </p:nvPr>
        </p:nvGraphicFramePr>
        <p:xfrm>
          <a:off x="1137557" y="863373"/>
          <a:ext cx="9916886" cy="5935938"/>
        </p:xfrm>
        <a:graphic>
          <a:graphicData uri="http://schemas.openxmlformats.org/drawingml/2006/table">
            <a:tbl>
              <a:tblPr firstRow="1" firstCol="1" bandRow="1"/>
              <a:tblGrid>
                <a:gridCol w="435429">
                  <a:extLst>
                    <a:ext uri="{9D8B030D-6E8A-4147-A177-3AD203B41FA5}">
                      <a16:colId xmlns:a16="http://schemas.microsoft.com/office/drawing/2014/main" val="268393164"/>
                    </a:ext>
                  </a:extLst>
                </a:gridCol>
                <a:gridCol w="2651651">
                  <a:extLst>
                    <a:ext uri="{9D8B030D-6E8A-4147-A177-3AD203B41FA5}">
                      <a16:colId xmlns:a16="http://schemas.microsoft.com/office/drawing/2014/main" val="2343596168"/>
                    </a:ext>
                  </a:extLst>
                </a:gridCol>
                <a:gridCol w="610417">
                  <a:extLst>
                    <a:ext uri="{9D8B030D-6E8A-4147-A177-3AD203B41FA5}">
                      <a16:colId xmlns:a16="http://schemas.microsoft.com/office/drawing/2014/main" val="2652665601"/>
                    </a:ext>
                  </a:extLst>
                </a:gridCol>
                <a:gridCol w="1617898">
                  <a:extLst>
                    <a:ext uri="{9D8B030D-6E8A-4147-A177-3AD203B41FA5}">
                      <a16:colId xmlns:a16="http://schemas.microsoft.com/office/drawing/2014/main" val="2753800560"/>
                    </a:ext>
                  </a:extLst>
                </a:gridCol>
                <a:gridCol w="1522727">
                  <a:extLst>
                    <a:ext uri="{9D8B030D-6E8A-4147-A177-3AD203B41FA5}">
                      <a16:colId xmlns:a16="http://schemas.microsoft.com/office/drawing/2014/main" val="4098992811"/>
                    </a:ext>
                  </a:extLst>
                </a:gridCol>
                <a:gridCol w="1539382">
                  <a:extLst>
                    <a:ext uri="{9D8B030D-6E8A-4147-A177-3AD203B41FA5}">
                      <a16:colId xmlns:a16="http://schemas.microsoft.com/office/drawing/2014/main" val="2106155957"/>
                    </a:ext>
                  </a:extLst>
                </a:gridCol>
                <a:gridCol w="1539382">
                  <a:extLst>
                    <a:ext uri="{9D8B030D-6E8A-4147-A177-3AD203B41FA5}">
                      <a16:colId xmlns:a16="http://schemas.microsoft.com/office/drawing/2014/main" val="60639345"/>
                    </a:ext>
                  </a:extLst>
                </a:gridCol>
              </a:tblGrid>
              <a:tr h="965427">
                <a:tc gridSpan="6">
                  <a:txBody>
                    <a:bodyPr/>
                    <a:lstStyle/>
                    <a:p>
                      <a:pPr algn="ctr"/>
                      <a:r>
                        <a:rPr lang="ja-JP" sz="2400" kern="100" dirty="0">
                          <a:effectLst/>
                          <a:latin typeface="游明朝" panose="02020400000000000000" pitchFamily="18" charset="-128"/>
                          <a:ea typeface="游明朝" panose="02020400000000000000" pitchFamily="18" charset="-128"/>
                          <a:cs typeface="Times New Roman" panose="02020603050405020304" pitchFamily="18" charset="0"/>
                        </a:rPr>
                        <a:t>株主の態様</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評価方式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7002026"/>
                  </a:ext>
                </a:extLst>
              </a:tr>
              <a:tr h="667370">
                <a:tc rowSpan="6">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同族株主のいる会社</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5">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a:t>
                      </a:r>
                    </a:p>
                    <a:p>
                      <a:pPr algn="just"/>
                      <a:r>
                        <a:rPr lang="en-US" sz="1400"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30</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％以上</a:t>
                      </a:r>
                    </a:p>
                    <a:p>
                      <a:pPr algn="just"/>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50</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％超</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取得後の議決権割合が</a:t>
                      </a:r>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5</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％以上の株主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rowSpan="4">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同族株主等</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原則的評価方式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55105996"/>
                  </a:ext>
                </a:extLst>
              </a:tr>
              <a:tr h="768049">
                <a:tc vMerge="1">
                  <a:txBody>
                    <a:bodyPr/>
                    <a:lstStyle/>
                    <a:p>
                      <a:endParaRPr kumimoji="1" lang="ja-JP" altLang="en-US"/>
                    </a:p>
                  </a:txBody>
                  <a:tcPr/>
                </a:tc>
                <a:tc vMerge="1">
                  <a:txBody>
                    <a:bodyPr/>
                    <a:lstStyle/>
                    <a:p>
                      <a:endParaRPr kumimoji="1" lang="ja-JP" altLang="en-US"/>
                    </a:p>
                  </a:txBody>
                  <a:tcPr/>
                </a:tc>
                <a:tc rowSpan="4">
                  <a:txBody>
                    <a:bodyPr/>
                    <a:lstStyle/>
                    <a:p>
                      <a:pPr algn="just"/>
                      <a:r>
                        <a:rPr lang="ja-JP" sz="1800" kern="100" dirty="0">
                          <a:effectLst/>
                          <a:latin typeface="游明朝" panose="02020400000000000000" pitchFamily="18" charset="-128"/>
                          <a:ea typeface="游明朝" panose="02020400000000000000" pitchFamily="18" charset="-128"/>
                          <a:cs typeface="Times New Roman" panose="02020603050405020304" pitchFamily="18" charset="0"/>
                        </a:rPr>
                        <a:t>取得後の議決権割合が</a:t>
                      </a:r>
                      <a:r>
                        <a:rPr lang="en-US" sz="1800" kern="100" dirty="0">
                          <a:effectLst/>
                          <a:latin typeface="游明朝" panose="02020400000000000000" pitchFamily="18" charset="-128"/>
                          <a:ea typeface="游明朝" panose="02020400000000000000" pitchFamily="18" charset="-128"/>
                          <a:cs typeface="Times New Roman" panose="02020603050405020304" pitchFamily="18" charset="0"/>
                        </a:rPr>
                        <a:t>5</a:t>
                      </a:r>
                      <a:r>
                        <a:rPr lang="ja-JP" sz="1800" kern="100" dirty="0">
                          <a:effectLst/>
                          <a:latin typeface="游明朝" panose="02020400000000000000" pitchFamily="18" charset="-128"/>
                          <a:ea typeface="游明朝" panose="02020400000000000000" pitchFamily="18" charset="-128"/>
                          <a:cs typeface="Times New Roman" panose="02020603050405020304" pitchFamily="18" charset="0"/>
                        </a:rPr>
                        <a:t>％未満の株主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中心的な同族株主がいない場合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994280296"/>
                  </a:ext>
                </a:extLst>
              </a:tr>
              <a:tr h="676937">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3">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中心的な同族株主がいる場合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r>
                        <a:rPr lang="ja-JP" sz="1400" kern="100">
                          <a:effectLst/>
                          <a:latin typeface="游明朝" panose="02020400000000000000" pitchFamily="18" charset="-128"/>
                          <a:ea typeface="游明朝" panose="02020400000000000000" pitchFamily="18" charset="-128"/>
                          <a:cs typeface="Times New Roman" panose="02020603050405020304" pitchFamily="18" charset="0"/>
                        </a:rPr>
                        <a:t>中心的な同族株主</a:t>
                      </a:r>
                      <a:endParaRPr lang="ja-JP" sz="105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3259496348"/>
                  </a:ext>
                </a:extLst>
              </a:tr>
              <a:tr h="1341942">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役員である株主又は役員である株主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629484757"/>
                  </a:ext>
                </a:extLst>
              </a:tr>
              <a:tr h="338469">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algn="just"/>
                      <a:r>
                        <a:rPr lang="ja-JP" sz="2000"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その他の株主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同族株主等以外</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配当還元方式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58019885"/>
                  </a:ext>
                </a:extLst>
              </a:tr>
              <a:tr h="906613">
                <a:tc vMerge="1">
                  <a:txBody>
                    <a:bodyPr/>
                    <a:lstStyle/>
                    <a:p>
                      <a:endParaRPr kumimoji="1" lang="ja-JP" altLang="en-US"/>
                    </a:p>
                  </a:txBody>
                  <a:tcPr/>
                </a:tc>
                <a:tc gridSpan="4">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同族株主以外の株主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3821813936"/>
                  </a:ext>
                </a:extLst>
              </a:tr>
            </a:tbl>
          </a:graphicData>
        </a:graphic>
      </p:graphicFrame>
      <p:sp>
        <p:nvSpPr>
          <p:cNvPr id="5" name="Rectangle 1">
            <a:extLst>
              <a:ext uri="{FF2B5EF4-FFF2-40B4-BE49-F238E27FC236}">
                <a16:creationId xmlns:a16="http://schemas.microsoft.com/office/drawing/2014/main" id="{634552C2-5736-F4D3-38F9-13482F6A5EFF}"/>
              </a:ext>
            </a:extLst>
          </p:cNvPr>
          <p:cNvSpPr>
            <a:spLocks noChangeArrowheads="1"/>
          </p:cNvSpPr>
          <p:nvPr/>
        </p:nvSpPr>
        <p:spPr bwMode="auto">
          <a:xfrm>
            <a:off x="-2260315" y="248339"/>
            <a:ext cx="22459176" cy="465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spTree>
    <p:extLst>
      <p:ext uri="{BB962C8B-B14F-4D97-AF65-F5344CB8AC3E}">
        <p14:creationId xmlns:p14="http://schemas.microsoft.com/office/powerpoint/2010/main" val="3578476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6D2F03E-76D3-003A-FA6A-1F6F02A3DE12}"/>
              </a:ext>
            </a:extLst>
          </p:cNvPr>
          <p:cNvSpPr>
            <a:spLocks noGrp="1"/>
          </p:cNvSpPr>
          <p:nvPr>
            <p:ph type="title"/>
          </p:nvPr>
        </p:nvSpPr>
        <p:spPr>
          <a:xfrm>
            <a:off x="838200" y="365126"/>
            <a:ext cx="10515600" cy="86938"/>
          </a:xfrm>
        </p:spPr>
        <p:txBody>
          <a:bodyPr>
            <a:normAutofit fontScale="90000"/>
          </a:bodyPr>
          <a:lstStyle/>
          <a:p>
            <a:endParaRPr kumimoji="1" lang="ja-JP" altLang="en-US" dirty="0"/>
          </a:p>
        </p:txBody>
      </p:sp>
      <p:graphicFrame>
        <p:nvGraphicFramePr>
          <p:cNvPr id="4" name="コンテンツ プレースホルダー 3">
            <a:extLst>
              <a:ext uri="{FF2B5EF4-FFF2-40B4-BE49-F238E27FC236}">
                <a16:creationId xmlns:a16="http://schemas.microsoft.com/office/drawing/2014/main" id="{65AAB958-7AA8-7713-C419-FDE61B1DDA21}"/>
              </a:ext>
            </a:extLst>
          </p:cNvPr>
          <p:cNvGraphicFramePr>
            <a:graphicFrameLocks noGrp="1"/>
          </p:cNvGraphicFramePr>
          <p:nvPr>
            <p:ph idx="1"/>
            <p:extLst>
              <p:ext uri="{D42A27DB-BD31-4B8C-83A1-F6EECF244321}">
                <p14:modId xmlns:p14="http://schemas.microsoft.com/office/powerpoint/2010/main" val="1697393823"/>
              </p:ext>
            </p:extLst>
          </p:nvPr>
        </p:nvGraphicFramePr>
        <p:xfrm>
          <a:off x="1020567" y="1109512"/>
          <a:ext cx="10150866" cy="5713999"/>
        </p:xfrm>
        <a:graphic>
          <a:graphicData uri="http://schemas.openxmlformats.org/drawingml/2006/table">
            <a:tbl>
              <a:tblPr firstRow="1" firstCol="1" bandRow="1"/>
              <a:tblGrid>
                <a:gridCol w="633572">
                  <a:extLst>
                    <a:ext uri="{9D8B030D-6E8A-4147-A177-3AD203B41FA5}">
                      <a16:colId xmlns:a16="http://schemas.microsoft.com/office/drawing/2014/main" val="74225762"/>
                    </a:ext>
                  </a:extLst>
                </a:gridCol>
                <a:gridCol w="2342508">
                  <a:extLst>
                    <a:ext uri="{9D8B030D-6E8A-4147-A177-3AD203B41FA5}">
                      <a16:colId xmlns:a16="http://schemas.microsoft.com/office/drawing/2014/main" val="866052012"/>
                    </a:ext>
                  </a:extLst>
                </a:gridCol>
                <a:gridCol w="903383">
                  <a:extLst>
                    <a:ext uri="{9D8B030D-6E8A-4147-A177-3AD203B41FA5}">
                      <a16:colId xmlns:a16="http://schemas.microsoft.com/office/drawing/2014/main" val="3559279366"/>
                    </a:ext>
                  </a:extLst>
                </a:gridCol>
                <a:gridCol w="1632608">
                  <a:extLst>
                    <a:ext uri="{9D8B030D-6E8A-4147-A177-3AD203B41FA5}">
                      <a16:colId xmlns:a16="http://schemas.microsoft.com/office/drawing/2014/main" val="1277620084"/>
                    </a:ext>
                  </a:extLst>
                </a:gridCol>
                <a:gridCol w="1535175">
                  <a:extLst>
                    <a:ext uri="{9D8B030D-6E8A-4147-A177-3AD203B41FA5}">
                      <a16:colId xmlns:a16="http://schemas.microsoft.com/office/drawing/2014/main" val="1033347583"/>
                    </a:ext>
                  </a:extLst>
                </a:gridCol>
                <a:gridCol w="1551810">
                  <a:extLst>
                    <a:ext uri="{9D8B030D-6E8A-4147-A177-3AD203B41FA5}">
                      <a16:colId xmlns:a16="http://schemas.microsoft.com/office/drawing/2014/main" val="1756460564"/>
                    </a:ext>
                  </a:extLst>
                </a:gridCol>
                <a:gridCol w="1551810">
                  <a:extLst>
                    <a:ext uri="{9D8B030D-6E8A-4147-A177-3AD203B41FA5}">
                      <a16:colId xmlns:a16="http://schemas.microsoft.com/office/drawing/2014/main" val="2089229943"/>
                    </a:ext>
                  </a:extLst>
                </a:gridCol>
              </a:tblGrid>
              <a:tr h="414722">
                <a:tc gridSpan="6">
                  <a:txBody>
                    <a:bodyPr/>
                    <a:lstStyle/>
                    <a:p>
                      <a:pPr algn="ct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株主の態様</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a:txBody>
                    <a:bodyPr/>
                    <a:lstStyle/>
                    <a:p>
                      <a:pPr algn="just"/>
                      <a:r>
                        <a:rPr lang="ja-JP" sz="1400" kern="100">
                          <a:effectLst/>
                          <a:latin typeface="游明朝" panose="02020400000000000000" pitchFamily="18" charset="-128"/>
                          <a:ea typeface="游明朝" panose="02020400000000000000" pitchFamily="18" charset="-128"/>
                          <a:cs typeface="Times New Roman" panose="02020603050405020304" pitchFamily="18" charset="0"/>
                        </a:rPr>
                        <a:t>評価方式</a:t>
                      </a:r>
                      <a:endParaRPr lang="ja-JP" sz="100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59367613"/>
                  </a:ext>
                </a:extLst>
              </a:tr>
              <a:tr h="572126">
                <a:tc rowSpan="5">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同族株主のいない会社</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議決権割合の合計が</a:t>
                      </a:r>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15</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％の株主グループに属する株主</a:t>
                      </a:r>
                    </a:p>
                    <a:p>
                      <a:pPr algn="just"/>
                      <a:r>
                        <a:rPr lang="en-US" sz="1400"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sz="1400"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sz="1400"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取得後の議決権割合が</a:t>
                      </a:r>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5</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％以上の株主</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rowSpan="3">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同族株主等</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algn="just"/>
                      <a:r>
                        <a:rPr lang="ja-JP" sz="1400" kern="100" dirty="0">
                          <a:effectLst/>
                          <a:latin typeface="游明朝" panose="02020400000000000000" pitchFamily="18" charset="-128"/>
                          <a:ea typeface="游明朝" panose="02020400000000000000" pitchFamily="18" charset="-128"/>
                          <a:cs typeface="Times New Roman" panose="02020603050405020304" pitchFamily="18" charset="0"/>
                        </a:rPr>
                        <a:t>原則的評価方式</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0311773"/>
                  </a:ext>
                </a:extLst>
              </a:tr>
              <a:tr h="594625">
                <a:tc vMerge="1">
                  <a:txBody>
                    <a:bodyPr/>
                    <a:lstStyle/>
                    <a:p>
                      <a:endParaRPr kumimoji="1" lang="ja-JP" altLang="en-US"/>
                    </a:p>
                  </a:txBody>
                  <a:tcPr/>
                </a:tc>
                <a:tc vMerge="1">
                  <a:txBody>
                    <a:bodyPr/>
                    <a:lstStyle/>
                    <a:p>
                      <a:endParaRPr kumimoji="1" lang="ja-JP" altLang="en-US"/>
                    </a:p>
                  </a:txBody>
                  <a:tcPr/>
                </a:tc>
                <a:tc rowSpan="3">
                  <a:txBody>
                    <a:bodyPr/>
                    <a:lstStyle/>
                    <a:p>
                      <a:pPr algn="just"/>
                      <a:r>
                        <a:rPr lang="ja-JP" sz="1800" kern="100" dirty="0">
                          <a:effectLst/>
                          <a:latin typeface="游明朝" panose="02020400000000000000" pitchFamily="18" charset="-128"/>
                          <a:ea typeface="游明朝" panose="02020400000000000000" pitchFamily="18" charset="-128"/>
                          <a:cs typeface="Times New Roman" panose="02020603050405020304" pitchFamily="18" charset="0"/>
                        </a:rPr>
                        <a:t>取得後の議決権割合が</a:t>
                      </a:r>
                      <a:r>
                        <a:rPr lang="en-US" sz="1800" kern="100" dirty="0">
                          <a:effectLst/>
                          <a:latin typeface="游明朝" panose="02020400000000000000" pitchFamily="18" charset="-128"/>
                          <a:ea typeface="游明朝" panose="02020400000000000000" pitchFamily="18" charset="-128"/>
                          <a:cs typeface="Times New Roman" panose="02020603050405020304" pitchFamily="18" charset="0"/>
                        </a:rPr>
                        <a:t>5</a:t>
                      </a:r>
                      <a:r>
                        <a:rPr lang="ja-JP" sz="1800" kern="100" dirty="0">
                          <a:effectLst/>
                          <a:latin typeface="游明朝" panose="02020400000000000000" pitchFamily="18" charset="-128"/>
                          <a:ea typeface="游明朝" panose="02020400000000000000" pitchFamily="18" charset="-128"/>
                          <a:cs typeface="Times New Roman" panose="02020603050405020304" pitchFamily="18" charset="0"/>
                        </a:rPr>
                        <a:t>％未満の株主</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中心的な同族株主がいない場合</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854799811"/>
                  </a:ext>
                </a:extLst>
              </a:tr>
              <a:tr h="2458855">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中心的な同族株主がいる場合</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役員である株主又は役員となる株主</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3285916586"/>
                  </a:ext>
                </a:extLst>
              </a:tr>
              <a:tr h="829260">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algn="just"/>
                      <a:r>
                        <a:rPr lang="ja-JP" sz="2000"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その他の株主</a:t>
                      </a:r>
                      <a:endParaRPr lang="ja-JP" sz="20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同族株主等以外</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配当還元方式</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0702405"/>
                  </a:ext>
                </a:extLst>
              </a:tr>
              <a:tr h="791962">
                <a:tc vMerge="1">
                  <a:txBody>
                    <a:bodyPr/>
                    <a:lstStyle/>
                    <a:p>
                      <a:endParaRPr kumimoji="1" lang="ja-JP" altLang="en-US"/>
                    </a:p>
                  </a:txBody>
                  <a:tcPr/>
                </a:tc>
                <a:tc gridSpan="4">
                  <a:txBody>
                    <a:bodyPr/>
                    <a:lstStyle/>
                    <a:p>
                      <a:pPr algn="just"/>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議決権割合の合計が</a:t>
                      </a:r>
                      <a:r>
                        <a:rPr lang="en-US" sz="2000" kern="100" dirty="0">
                          <a:effectLst/>
                          <a:latin typeface="游明朝" panose="02020400000000000000" pitchFamily="18" charset="-128"/>
                          <a:ea typeface="游明朝" panose="02020400000000000000" pitchFamily="18" charset="-128"/>
                          <a:cs typeface="Times New Roman" panose="02020603050405020304" pitchFamily="18" charset="0"/>
                        </a:rPr>
                        <a:t>15</a:t>
                      </a:r>
                      <a:r>
                        <a:rPr lang="ja-JP" sz="2000" kern="100" dirty="0">
                          <a:effectLst/>
                          <a:latin typeface="游明朝" panose="02020400000000000000" pitchFamily="18" charset="-128"/>
                          <a:ea typeface="游明朝" panose="02020400000000000000" pitchFamily="18" charset="-128"/>
                          <a:cs typeface="Times New Roman" panose="02020603050405020304" pitchFamily="18" charset="0"/>
                        </a:rPr>
                        <a:t>％未満の株主グループに属する株主</a:t>
                      </a:r>
                    </a:p>
                  </a:txBody>
                  <a:tcPr marL="66716" marR="667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extLst>
                  <a:ext uri="{0D108BD9-81ED-4DB2-BD59-A6C34878D82A}">
                    <a16:rowId xmlns:a16="http://schemas.microsoft.com/office/drawing/2014/main" val="3060358717"/>
                  </a:ext>
                </a:extLst>
              </a:tr>
            </a:tbl>
          </a:graphicData>
        </a:graphic>
      </p:graphicFrame>
    </p:spTree>
    <p:extLst>
      <p:ext uri="{BB962C8B-B14F-4D97-AF65-F5344CB8AC3E}">
        <p14:creationId xmlns:p14="http://schemas.microsoft.com/office/powerpoint/2010/main" val="2812010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3A32E61-9CF7-AD60-E81C-3843D11A9B64}"/>
              </a:ext>
            </a:extLst>
          </p:cNvPr>
          <p:cNvSpPr>
            <a:spLocks noGrp="1"/>
          </p:cNvSpPr>
          <p:nvPr>
            <p:ph type="title"/>
          </p:nvPr>
        </p:nvSpPr>
        <p:spPr/>
        <p:txBody>
          <a:bodyPr/>
          <a:lstStyle/>
          <a:p>
            <a:r>
              <a:rPr kumimoji="1" lang="ja-JP" altLang="en-US" dirty="0"/>
              <a:t>会社規模の判定　明細書</a:t>
            </a:r>
            <a:r>
              <a:rPr kumimoji="1" lang="en-US" altLang="ja-JP" dirty="0"/>
              <a:t>1</a:t>
            </a:r>
            <a:r>
              <a:rPr kumimoji="1" lang="ja-JP" altLang="en-US" dirty="0"/>
              <a:t>表</a:t>
            </a:r>
          </a:p>
        </p:txBody>
      </p:sp>
      <p:sp>
        <p:nvSpPr>
          <p:cNvPr id="3" name="コンテンツ プレースホルダー 2">
            <a:extLst>
              <a:ext uri="{FF2B5EF4-FFF2-40B4-BE49-F238E27FC236}">
                <a16:creationId xmlns:a16="http://schemas.microsoft.com/office/drawing/2014/main" id="{44343903-A245-813F-BF4A-D03932B4578A}"/>
              </a:ext>
            </a:extLst>
          </p:cNvPr>
          <p:cNvSpPr>
            <a:spLocks noGrp="1"/>
          </p:cNvSpPr>
          <p:nvPr>
            <p:ph idx="1"/>
          </p:nvPr>
        </p:nvSpPr>
        <p:spPr>
          <a:xfrm>
            <a:off x="838200" y="1825625"/>
            <a:ext cx="10515600" cy="4359418"/>
          </a:xfrm>
        </p:spPr>
        <p:txBody>
          <a:bodyPr>
            <a:normAutofit fontScale="92500" lnSpcReduction="10000"/>
          </a:bodyPr>
          <a:lstStyle/>
          <a:p>
            <a:r>
              <a:rPr kumimoji="1" lang="en-US" altLang="ja-JP" sz="2800" dirty="0"/>
              <a:t>1</a:t>
            </a:r>
            <a:r>
              <a:rPr kumimoji="1" lang="ja-JP" altLang="en-US" sz="2800" dirty="0"/>
              <a:t>　取引金額</a:t>
            </a:r>
            <a:endParaRPr lang="en-US" altLang="ja-JP" sz="2800" dirty="0"/>
          </a:p>
          <a:p>
            <a:r>
              <a:rPr kumimoji="1" lang="en-US" altLang="ja-JP" sz="2800" dirty="0"/>
              <a:t>2</a:t>
            </a:r>
            <a:r>
              <a:rPr kumimoji="1" lang="ja-JP" altLang="en-US" sz="2800" dirty="0"/>
              <a:t>　総資産価額</a:t>
            </a:r>
            <a:r>
              <a:rPr lang="ja-JP" altLang="en-US" sz="2800" dirty="0"/>
              <a:t>・・・</a:t>
            </a:r>
            <a:r>
              <a:rPr kumimoji="1" lang="ja-JP" altLang="en-US" sz="2800" u="sng" dirty="0">
                <a:solidFill>
                  <a:srgbClr val="FF0000"/>
                </a:solidFill>
              </a:rPr>
              <a:t>帳簿価額を使用</a:t>
            </a:r>
            <a:endParaRPr lang="en-US" altLang="ja-JP" sz="2800" u="sng" dirty="0">
              <a:solidFill>
                <a:srgbClr val="FF0000"/>
              </a:solidFill>
            </a:endParaRPr>
          </a:p>
          <a:p>
            <a:r>
              <a:rPr kumimoji="1" lang="en-US" altLang="ja-JP" sz="2800" dirty="0"/>
              <a:t>3</a:t>
            </a:r>
            <a:r>
              <a:rPr kumimoji="1" lang="ja-JP" altLang="en-US" sz="2800" dirty="0"/>
              <a:t>　従業員数　　　　</a:t>
            </a:r>
            <a:r>
              <a:rPr kumimoji="1" lang="en-US" altLang="ja-JP" sz="2800" dirty="0"/>
              <a:t>1</a:t>
            </a:r>
            <a:r>
              <a:rPr kumimoji="1" lang="ja-JP" altLang="en-US" sz="2800" dirty="0"/>
              <a:t>から</a:t>
            </a:r>
            <a:r>
              <a:rPr kumimoji="1" lang="en-US" altLang="ja-JP" sz="2800" dirty="0"/>
              <a:t>3</a:t>
            </a:r>
            <a:r>
              <a:rPr kumimoji="1" lang="ja-JP" altLang="en-US" sz="2800" dirty="0"/>
              <a:t>で会社を区分</a:t>
            </a:r>
            <a:endParaRPr lang="en-US" altLang="ja-JP" sz="2800" dirty="0"/>
          </a:p>
          <a:p>
            <a:endParaRPr lang="en-US" altLang="ja-JP" sz="2800" dirty="0"/>
          </a:p>
          <a:p>
            <a:pPr marL="0" indent="0">
              <a:buNone/>
            </a:pPr>
            <a:r>
              <a:rPr kumimoji="1" lang="ja-JP" altLang="en-US" sz="2800" dirty="0"/>
              <a:t>大会社・・・類似業種批准方式</a:t>
            </a:r>
            <a:endParaRPr kumimoji="1" lang="en-US" altLang="ja-JP" sz="2800" dirty="0"/>
          </a:p>
          <a:p>
            <a:pPr marL="0" indent="0">
              <a:buNone/>
            </a:pPr>
            <a:r>
              <a:rPr kumimoji="1" lang="ja-JP" altLang="en-US" sz="2800" dirty="0"/>
              <a:t>中会社の大・・・併用方式（類似割合</a:t>
            </a:r>
            <a:r>
              <a:rPr kumimoji="1" lang="en-US" altLang="ja-JP" sz="2800" dirty="0"/>
              <a:t>0.9</a:t>
            </a:r>
            <a:r>
              <a:rPr lang="ja-JP" altLang="en-US" sz="2800" dirty="0"/>
              <a:t>純資産</a:t>
            </a:r>
            <a:r>
              <a:rPr lang="en-US" altLang="ja-JP" sz="2800" dirty="0"/>
              <a:t>0.1</a:t>
            </a:r>
            <a:r>
              <a:rPr lang="ja-JP" altLang="en-US" sz="2800" dirty="0"/>
              <a:t>）</a:t>
            </a:r>
            <a:endParaRPr kumimoji="1" lang="en-US" altLang="ja-JP" sz="2800" dirty="0"/>
          </a:p>
          <a:p>
            <a:pPr marL="0" indent="0">
              <a:buNone/>
            </a:pPr>
            <a:r>
              <a:rPr kumimoji="1" lang="ja-JP" altLang="en-US" sz="2800" dirty="0"/>
              <a:t>中会社の中・・・併用方式</a:t>
            </a:r>
            <a:r>
              <a:rPr kumimoji="1" lang="en-US" altLang="ja-JP" sz="2800" dirty="0"/>
              <a:t>(</a:t>
            </a:r>
            <a:r>
              <a:rPr kumimoji="1" lang="ja-JP" altLang="en-US" sz="2800" dirty="0"/>
              <a:t>類似割合</a:t>
            </a:r>
            <a:r>
              <a:rPr kumimoji="1" lang="en-US" altLang="ja-JP" sz="2800" dirty="0"/>
              <a:t>0.75</a:t>
            </a:r>
            <a:r>
              <a:rPr lang="ja-JP" altLang="en-US" sz="2800" dirty="0"/>
              <a:t>純資産</a:t>
            </a:r>
            <a:r>
              <a:rPr lang="en-US" altLang="ja-JP" sz="2800" dirty="0"/>
              <a:t>0.25</a:t>
            </a:r>
            <a:r>
              <a:rPr lang="ja-JP" altLang="en-US" sz="2800" dirty="0"/>
              <a:t>）</a:t>
            </a:r>
            <a:endParaRPr kumimoji="1" lang="en-US" altLang="ja-JP" sz="2800" dirty="0"/>
          </a:p>
          <a:p>
            <a:pPr marL="0" indent="0">
              <a:buNone/>
            </a:pPr>
            <a:r>
              <a:rPr kumimoji="1" lang="ja-JP" altLang="en-US" sz="2800" dirty="0"/>
              <a:t>中会社の小・・・併用方式（類似</a:t>
            </a:r>
            <a:r>
              <a:rPr kumimoji="1" lang="en-US" altLang="ja-JP" sz="2800" dirty="0"/>
              <a:t>0.6</a:t>
            </a:r>
            <a:r>
              <a:rPr kumimoji="1" lang="ja-JP" altLang="en-US" sz="2800" dirty="0"/>
              <a:t>純資産</a:t>
            </a:r>
            <a:r>
              <a:rPr kumimoji="1" lang="en-US" altLang="ja-JP" sz="2800" dirty="0"/>
              <a:t>0.4</a:t>
            </a:r>
            <a:r>
              <a:rPr kumimoji="1" lang="ja-JP" altLang="en-US" sz="2800" dirty="0"/>
              <a:t>）</a:t>
            </a:r>
            <a:endParaRPr kumimoji="1" lang="en-US" altLang="ja-JP" sz="2800" dirty="0"/>
          </a:p>
          <a:p>
            <a:pPr marL="0" indent="0">
              <a:buNone/>
            </a:pPr>
            <a:r>
              <a:rPr kumimoji="1" lang="ja-JP" altLang="en-US" sz="2800" dirty="0"/>
              <a:t>小会社・・・純資産価額方式</a:t>
            </a:r>
            <a:endParaRPr kumimoji="1" lang="en-US" altLang="ja-JP" sz="2800" dirty="0"/>
          </a:p>
          <a:p>
            <a:pPr marL="0" indent="0">
              <a:buNone/>
            </a:pPr>
            <a:endParaRPr kumimoji="1" lang="en-US" altLang="ja-JP" dirty="0"/>
          </a:p>
          <a:p>
            <a:pPr marL="0" indent="0">
              <a:buNone/>
            </a:pPr>
            <a:endParaRPr kumimoji="1" lang="ja-JP" altLang="en-US" dirty="0"/>
          </a:p>
        </p:txBody>
      </p:sp>
    </p:spTree>
    <p:extLst>
      <p:ext uri="{BB962C8B-B14F-4D97-AF65-F5344CB8AC3E}">
        <p14:creationId xmlns:p14="http://schemas.microsoft.com/office/powerpoint/2010/main" val="1143389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A55DDD0-2D11-84D7-DB0C-CD9BD33E45DC}"/>
              </a:ext>
            </a:extLst>
          </p:cNvPr>
          <p:cNvSpPr>
            <a:spLocks noGrp="1"/>
          </p:cNvSpPr>
          <p:nvPr>
            <p:ph type="title"/>
          </p:nvPr>
        </p:nvSpPr>
        <p:spPr/>
        <p:txBody>
          <a:bodyPr/>
          <a:lstStyle/>
          <a:p>
            <a:r>
              <a:rPr kumimoji="1" lang="ja-JP" altLang="en-US" dirty="0"/>
              <a:t>類似業種比準方式とは</a:t>
            </a:r>
          </a:p>
        </p:txBody>
      </p:sp>
      <p:sp>
        <p:nvSpPr>
          <p:cNvPr id="3" name="コンテンツ プレースホルダー 2">
            <a:extLst>
              <a:ext uri="{FF2B5EF4-FFF2-40B4-BE49-F238E27FC236}">
                <a16:creationId xmlns:a16="http://schemas.microsoft.com/office/drawing/2014/main" id="{5ADED6DB-D2EB-F012-1DF6-A2D400254B62}"/>
              </a:ext>
            </a:extLst>
          </p:cNvPr>
          <p:cNvSpPr>
            <a:spLocks noGrp="1"/>
          </p:cNvSpPr>
          <p:nvPr>
            <p:ph idx="1"/>
          </p:nvPr>
        </p:nvSpPr>
        <p:spPr>
          <a:xfrm>
            <a:off x="838200" y="1510302"/>
            <a:ext cx="10515600" cy="4646114"/>
          </a:xfrm>
        </p:spPr>
        <p:txBody>
          <a:bodyPr>
            <a:normAutofit lnSpcReduction="10000"/>
          </a:bodyPr>
          <a:lstStyle/>
          <a:p>
            <a:r>
              <a:rPr kumimoji="1" lang="ja-JP" altLang="en-US" sz="2400" dirty="0"/>
              <a:t>上場会社の株価を基に</a:t>
            </a:r>
            <a:r>
              <a:rPr kumimoji="1" lang="en-US" altLang="ja-JP" sz="2400" dirty="0"/>
              <a:t>3</a:t>
            </a:r>
            <a:r>
              <a:rPr kumimoji="1" lang="ja-JP" altLang="en-US" sz="2400" dirty="0"/>
              <a:t>要素を比較し会社規模に応じた、しんしゃく率を乗じて評価会社の類似業種比準価額を算定する</a:t>
            </a:r>
            <a:endParaRPr kumimoji="1" lang="en-US" altLang="ja-JP" sz="2400" dirty="0"/>
          </a:p>
          <a:p>
            <a:pPr marL="0" indent="0">
              <a:buNone/>
            </a:pPr>
            <a:r>
              <a:rPr kumimoji="1" lang="ja-JP" altLang="en-US" sz="2400" dirty="0"/>
              <a:t>　①配当金額</a:t>
            </a:r>
            <a:endParaRPr kumimoji="1" lang="en-US" altLang="ja-JP" sz="2400" dirty="0"/>
          </a:p>
          <a:p>
            <a:pPr marL="0" indent="0">
              <a:buNone/>
            </a:pPr>
            <a:r>
              <a:rPr lang="ja-JP" altLang="en-US" sz="2400" dirty="0"/>
              <a:t>　②年利益金額</a:t>
            </a:r>
            <a:endParaRPr lang="en-US" altLang="ja-JP" sz="2400" dirty="0"/>
          </a:p>
          <a:p>
            <a:pPr marL="0" indent="0">
              <a:buNone/>
            </a:pPr>
            <a:r>
              <a:rPr kumimoji="1" lang="ja-JP" altLang="en-US" sz="2400" dirty="0"/>
              <a:t>　③純資産価額・・・</a:t>
            </a:r>
            <a:r>
              <a:rPr kumimoji="1" lang="ja-JP" altLang="en-US" sz="2400" u="sng" dirty="0">
                <a:solidFill>
                  <a:srgbClr val="FF0000"/>
                </a:solidFill>
              </a:rPr>
              <a:t>法人税申告書別表五（一）を使用</a:t>
            </a:r>
            <a:endParaRPr kumimoji="1" lang="en-US" altLang="ja-JP" sz="2400" u="sng" dirty="0">
              <a:solidFill>
                <a:srgbClr val="FF0000"/>
              </a:solidFill>
            </a:endParaRPr>
          </a:p>
          <a:p>
            <a:pPr marL="0" indent="0">
              <a:buNone/>
            </a:pPr>
            <a:endParaRPr kumimoji="1" lang="en-US" altLang="ja-JP" sz="2400" dirty="0"/>
          </a:p>
          <a:p>
            <a:pPr marL="0" indent="0">
              <a:buNone/>
            </a:pPr>
            <a:r>
              <a:rPr lang="ja-JP" altLang="en-US" sz="2400" dirty="0"/>
              <a:t>　</a:t>
            </a:r>
            <a:r>
              <a:rPr lang="en-US" altLang="ja-JP" sz="2400" dirty="0"/>
              <a:t>【</a:t>
            </a:r>
            <a:r>
              <a:rPr lang="ja-JP" altLang="en-US" sz="2400" dirty="0"/>
              <a:t>しんしゃく率</a:t>
            </a:r>
            <a:r>
              <a:rPr lang="en-US" altLang="ja-JP" sz="2400" dirty="0"/>
              <a:t>】</a:t>
            </a:r>
          </a:p>
          <a:p>
            <a:pPr marL="0" indent="0">
              <a:buNone/>
            </a:pPr>
            <a:r>
              <a:rPr lang="ja-JP" altLang="en-US" sz="2400" dirty="0"/>
              <a:t>　大会社</a:t>
            </a:r>
            <a:r>
              <a:rPr lang="en-US" altLang="ja-JP" sz="2400" dirty="0"/>
              <a:t>0.7</a:t>
            </a:r>
            <a:r>
              <a:rPr lang="ja-JP" altLang="en-US" sz="2400" dirty="0"/>
              <a:t>　中会社</a:t>
            </a:r>
            <a:r>
              <a:rPr lang="en-US" altLang="ja-JP" sz="2400" dirty="0"/>
              <a:t>0.6</a:t>
            </a:r>
            <a:r>
              <a:rPr lang="ja-JP" altLang="en-US" sz="2400" dirty="0"/>
              <a:t>　小会社</a:t>
            </a:r>
            <a:r>
              <a:rPr lang="en-US" altLang="ja-JP" sz="2400" dirty="0"/>
              <a:t>0.5</a:t>
            </a:r>
          </a:p>
          <a:p>
            <a:pPr marL="0" indent="0">
              <a:buNone/>
            </a:pPr>
            <a:endParaRPr kumimoji="1" lang="en-US" altLang="ja-JP" sz="2400"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1" lang="ja-JP" altLang="en-US" sz="24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評価明細書第</a:t>
            </a:r>
            <a:r>
              <a:rPr lang="en-US" altLang="ja-JP" sz="2400" dirty="0">
                <a:solidFill>
                  <a:srgbClr val="FF0000"/>
                </a:solidFill>
                <a:latin typeface="游ゴシック" panose="020F0502020204030204"/>
                <a:ea typeface="游ゴシック" panose="020B0400000000000000" pitchFamily="50" charset="-128"/>
              </a:rPr>
              <a:t>4</a:t>
            </a:r>
            <a:r>
              <a:rPr kumimoji="1" lang="ja-JP" altLang="en-US" sz="24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表作成</a:t>
            </a:r>
            <a:endParaRPr kumimoji="1" lang="en-US" altLang="ja-JP" sz="24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endParaRPr>
          </a:p>
          <a:p>
            <a:pPr marL="0" indent="0">
              <a:buNone/>
            </a:pPr>
            <a:endParaRPr kumimoji="1" lang="en-US" altLang="ja-JP" dirty="0"/>
          </a:p>
          <a:p>
            <a:pPr marL="0" indent="0">
              <a:buNone/>
            </a:pPr>
            <a:endParaRPr lang="en-US" altLang="ja-JP" dirty="0"/>
          </a:p>
          <a:p>
            <a:pPr marL="0" indent="0">
              <a:buNone/>
            </a:pPr>
            <a:endParaRPr kumimoji="1" lang="ja-JP" altLang="en-US" dirty="0"/>
          </a:p>
        </p:txBody>
      </p:sp>
    </p:spTree>
    <p:extLst>
      <p:ext uri="{BB962C8B-B14F-4D97-AF65-F5344CB8AC3E}">
        <p14:creationId xmlns:p14="http://schemas.microsoft.com/office/powerpoint/2010/main" val="1586019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AC05B68-AC04-A6A6-2051-A29039378FFB}"/>
              </a:ext>
            </a:extLst>
          </p:cNvPr>
          <p:cNvSpPr>
            <a:spLocks noGrp="1"/>
          </p:cNvSpPr>
          <p:nvPr>
            <p:ph type="title"/>
          </p:nvPr>
        </p:nvSpPr>
        <p:spPr>
          <a:xfrm flipH="1">
            <a:off x="1597196" y="441789"/>
            <a:ext cx="3940576" cy="534256"/>
          </a:xfrm>
        </p:spPr>
        <p:txBody>
          <a:bodyPr>
            <a:normAutofit fontScale="90000"/>
          </a:bodyPr>
          <a:lstStyle/>
          <a:p>
            <a:r>
              <a:rPr kumimoji="1" lang="ja-JP" altLang="en-US" dirty="0"/>
              <a:t>計算式</a:t>
            </a:r>
          </a:p>
        </p:txBody>
      </p:sp>
      <p:sp>
        <p:nvSpPr>
          <p:cNvPr id="3" name="コンテンツ プレースホルダー 2">
            <a:extLst>
              <a:ext uri="{FF2B5EF4-FFF2-40B4-BE49-F238E27FC236}">
                <a16:creationId xmlns:a16="http://schemas.microsoft.com/office/drawing/2014/main" id="{EB13E70A-57D3-0FDF-2704-E8643F522510}"/>
              </a:ext>
            </a:extLst>
          </p:cNvPr>
          <p:cNvSpPr>
            <a:spLocks noGrp="1"/>
          </p:cNvSpPr>
          <p:nvPr>
            <p:ph idx="1"/>
          </p:nvPr>
        </p:nvSpPr>
        <p:spPr>
          <a:xfrm>
            <a:off x="831447" y="3267181"/>
            <a:ext cx="8596668" cy="3482939"/>
          </a:xfrm>
        </p:spPr>
        <p:txBody>
          <a:bodyPr>
            <a:normAutofit fontScale="85000" lnSpcReduction="20000"/>
          </a:bodyPr>
          <a:lstStyle/>
          <a:p>
            <a:r>
              <a:rPr kumimoji="1" lang="ja-JP" altLang="en-US" dirty="0"/>
              <a:t>上記算式中の「</a:t>
            </a:r>
            <a:r>
              <a:rPr kumimoji="1" lang="en-US" altLang="ja-JP" dirty="0"/>
              <a:t>A</a:t>
            </a:r>
            <a:r>
              <a:rPr kumimoji="1" lang="ja-JP" altLang="en-US" dirty="0"/>
              <a:t>」、「</a:t>
            </a:r>
            <a:r>
              <a:rPr kumimoji="1" lang="en-US" altLang="ja-JP" dirty="0"/>
              <a:t>B</a:t>
            </a:r>
            <a:r>
              <a:rPr kumimoji="1" lang="ja-JP" altLang="en-US" dirty="0"/>
              <a:t>」、「</a:t>
            </a:r>
            <a:r>
              <a:rPr kumimoji="1" lang="en-US" altLang="ja-JP" dirty="0"/>
              <a:t>C</a:t>
            </a:r>
            <a:r>
              <a:rPr kumimoji="1" lang="ja-JP" altLang="en-US" dirty="0"/>
              <a:t>」、「</a:t>
            </a:r>
            <a:r>
              <a:rPr kumimoji="1" lang="en-US" altLang="ja-JP" dirty="0"/>
              <a:t>D</a:t>
            </a:r>
            <a:r>
              <a:rPr kumimoji="1" lang="ja-JP" altLang="en-US" dirty="0"/>
              <a:t>」、「</a:t>
            </a:r>
            <a:r>
              <a:rPr kumimoji="1" lang="en-US" altLang="ja-JP" dirty="0"/>
              <a:t>B</a:t>
            </a:r>
            <a:r>
              <a:rPr kumimoji="1" lang="ja-JP" altLang="en-US" dirty="0"/>
              <a:t>」、「</a:t>
            </a:r>
            <a:r>
              <a:rPr kumimoji="1" lang="en-US" altLang="ja-JP" dirty="0"/>
              <a:t>C</a:t>
            </a:r>
            <a:r>
              <a:rPr kumimoji="1" lang="ja-JP" altLang="en-US" dirty="0"/>
              <a:t>」及び「</a:t>
            </a:r>
            <a:r>
              <a:rPr kumimoji="1" lang="en-US" altLang="ja-JP" dirty="0"/>
              <a:t>D</a:t>
            </a:r>
            <a:r>
              <a:rPr kumimoji="1" lang="ja-JP" altLang="en-US" dirty="0"/>
              <a:t>」は、それぞれ次による。</a:t>
            </a:r>
          </a:p>
          <a:p>
            <a:r>
              <a:rPr kumimoji="1" lang="ja-JP" altLang="en-US" dirty="0"/>
              <a:t>「</a:t>
            </a:r>
            <a:r>
              <a:rPr kumimoji="1" lang="en-US" altLang="ja-JP" dirty="0"/>
              <a:t>A</a:t>
            </a:r>
            <a:r>
              <a:rPr kumimoji="1" lang="ja-JP" altLang="en-US" dirty="0"/>
              <a:t>」＝類似業種の株価</a:t>
            </a:r>
          </a:p>
          <a:p>
            <a:r>
              <a:rPr kumimoji="1" lang="ja-JP" altLang="en-US" dirty="0"/>
              <a:t>「</a:t>
            </a:r>
            <a:r>
              <a:rPr kumimoji="1" lang="en-US" altLang="ja-JP" dirty="0"/>
              <a:t>B</a:t>
            </a:r>
            <a:r>
              <a:rPr kumimoji="1" lang="ja-JP" altLang="en-US" dirty="0"/>
              <a:t>」＝評価会社の</a:t>
            </a:r>
            <a:r>
              <a:rPr kumimoji="1" lang="en-US" altLang="ja-JP" dirty="0"/>
              <a:t>1</a:t>
            </a:r>
            <a:r>
              <a:rPr kumimoji="1" lang="ja-JP" altLang="en-US" dirty="0"/>
              <a:t>株当たりの配当金額</a:t>
            </a:r>
          </a:p>
          <a:p>
            <a:r>
              <a:rPr kumimoji="1" lang="ja-JP" altLang="en-US" dirty="0"/>
              <a:t>「</a:t>
            </a:r>
            <a:r>
              <a:rPr kumimoji="1" lang="en-US" altLang="ja-JP" dirty="0"/>
              <a:t>C</a:t>
            </a:r>
            <a:r>
              <a:rPr kumimoji="1" lang="ja-JP" altLang="en-US" dirty="0"/>
              <a:t>」＝評価会社の</a:t>
            </a:r>
            <a:r>
              <a:rPr kumimoji="1" lang="en-US" altLang="ja-JP" dirty="0"/>
              <a:t>1</a:t>
            </a:r>
            <a:r>
              <a:rPr kumimoji="1" lang="ja-JP" altLang="en-US" dirty="0"/>
              <a:t>株当たりの利益金額</a:t>
            </a:r>
          </a:p>
          <a:p>
            <a:r>
              <a:rPr kumimoji="1" lang="ja-JP" altLang="en-US" dirty="0"/>
              <a:t>「</a:t>
            </a:r>
            <a:r>
              <a:rPr kumimoji="1" lang="en-US" altLang="ja-JP" dirty="0"/>
              <a:t>D</a:t>
            </a:r>
            <a:r>
              <a:rPr kumimoji="1" lang="ja-JP" altLang="en-US" dirty="0"/>
              <a:t>」＝評価会社の</a:t>
            </a:r>
            <a:r>
              <a:rPr kumimoji="1" lang="en-US" altLang="ja-JP" dirty="0"/>
              <a:t>1</a:t>
            </a:r>
            <a:r>
              <a:rPr kumimoji="1" lang="ja-JP" altLang="en-US" dirty="0"/>
              <a:t>株当たりの純資産価額（帳簿価額によって計算した金額）</a:t>
            </a:r>
          </a:p>
          <a:p>
            <a:r>
              <a:rPr kumimoji="1" lang="ja-JP" altLang="en-US" dirty="0"/>
              <a:t>「</a:t>
            </a:r>
            <a:r>
              <a:rPr kumimoji="1" lang="en-US" altLang="ja-JP" dirty="0"/>
              <a:t>B</a:t>
            </a:r>
            <a:r>
              <a:rPr kumimoji="1" lang="ja-JP" altLang="en-US" dirty="0"/>
              <a:t>」＝課税時期の属する年の類似業種の</a:t>
            </a:r>
            <a:r>
              <a:rPr kumimoji="1" lang="en-US" altLang="ja-JP" dirty="0"/>
              <a:t>1</a:t>
            </a:r>
            <a:r>
              <a:rPr kumimoji="1" lang="ja-JP" altLang="en-US" dirty="0"/>
              <a:t>株当たりの配当金額</a:t>
            </a:r>
          </a:p>
          <a:p>
            <a:r>
              <a:rPr kumimoji="1" lang="ja-JP" altLang="en-US" dirty="0"/>
              <a:t>「</a:t>
            </a:r>
            <a:r>
              <a:rPr kumimoji="1" lang="en-US" altLang="ja-JP" dirty="0"/>
              <a:t>C</a:t>
            </a:r>
            <a:r>
              <a:rPr kumimoji="1" lang="ja-JP" altLang="en-US" dirty="0"/>
              <a:t>」＝課税時期の属する年の類似業種の</a:t>
            </a:r>
            <a:r>
              <a:rPr kumimoji="1" lang="en-US" altLang="ja-JP" dirty="0"/>
              <a:t>1</a:t>
            </a:r>
            <a:r>
              <a:rPr kumimoji="1" lang="ja-JP" altLang="en-US" dirty="0"/>
              <a:t>株当たりの年利益金額</a:t>
            </a:r>
          </a:p>
          <a:p>
            <a:r>
              <a:rPr kumimoji="1" lang="ja-JP" altLang="en-US" dirty="0"/>
              <a:t>「</a:t>
            </a:r>
            <a:r>
              <a:rPr kumimoji="1" lang="en-US" altLang="ja-JP" dirty="0"/>
              <a:t>D</a:t>
            </a:r>
            <a:r>
              <a:rPr kumimoji="1" lang="ja-JP" altLang="en-US" dirty="0"/>
              <a:t>」＝課税時期の属する年の類似業種の</a:t>
            </a:r>
            <a:r>
              <a:rPr kumimoji="1" lang="en-US" altLang="ja-JP" dirty="0"/>
              <a:t>1</a:t>
            </a:r>
            <a:r>
              <a:rPr kumimoji="1" lang="ja-JP" altLang="en-US" dirty="0"/>
              <a:t>株当たりの純資産価額（帳簿価額によって計算した金額）</a:t>
            </a:r>
          </a:p>
          <a:p>
            <a:r>
              <a:rPr kumimoji="1" lang="en-US" altLang="ja-JP" dirty="0"/>
              <a:t>(</a:t>
            </a:r>
            <a:r>
              <a:rPr kumimoji="1" lang="ja-JP" altLang="en-US" dirty="0"/>
              <a:t>注</a:t>
            </a:r>
            <a:r>
              <a:rPr kumimoji="1" lang="en-US" altLang="ja-JP" dirty="0"/>
              <a:t>)</a:t>
            </a:r>
            <a:r>
              <a:rPr kumimoji="1" lang="ja-JP" altLang="en-US" dirty="0"/>
              <a:t>　類似業種比準価額の計算に当たっては、</a:t>
            </a:r>
            <a:r>
              <a:rPr kumimoji="1" lang="en-US" altLang="ja-JP" dirty="0"/>
              <a:t>B</a:t>
            </a:r>
            <a:r>
              <a:rPr kumimoji="1" lang="ja-JP" altLang="en-US" dirty="0"/>
              <a:t>、</a:t>
            </a:r>
            <a:r>
              <a:rPr kumimoji="1" lang="en-US" altLang="ja-JP" dirty="0"/>
              <a:t>C</a:t>
            </a:r>
            <a:r>
              <a:rPr kumimoji="1" lang="ja-JP" altLang="en-US" dirty="0"/>
              <a:t>及び</a:t>
            </a:r>
            <a:r>
              <a:rPr kumimoji="1" lang="en-US" altLang="ja-JP" dirty="0"/>
              <a:t>D</a:t>
            </a:r>
            <a:r>
              <a:rPr kumimoji="1" lang="ja-JP" altLang="en-US" dirty="0"/>
              <a:t>の金額は</a:t>
            </a:r>
            <a:r>
              <a:rPr kumimoji="1" lang="en-US" altLang="ja-JP" dirty="0"/>
              <a:t>183≪</a:t>
            </a:r>
            <a:r>
              <a:rPr kumimoji="1" lang="ja-JP" altLang="en-US" dirty="0"/>
              <a:t>評価会社の</a:t>
            </a:r>
            <a:r>
              <a:rPr kumimoji="1" lang="en-US" altLang="ja-JP" dirty="0"/>
              <a:t>1</a:t>
            </a:r>
            <a:r>
              <a:rPr kumimoji="1" lang="ja-JP" altLang="en-US" dirty="0"/>
              <a:t>株当たりの配当金額等の計算≫により</a:t>
            </a:r>
            <a:r>
              <a:rPr kumimoji="1" lang="en-US" altLang="ja-JP" dirty="0"/>
              <a:t>1</a:t>
            </a:r>
            <a:r>
              <a:rPr kumimoji="1" lang="ja-JP" altLang="en-US" dirty="0"/>
              <a:t>株当たりの資本金等の額を</a:t>
            </a:r>
            <a:r>
              <a:rPr kumimoji="1" lang="en-US" altLang="ja-JP" dirty="0"/>
              <a:t>50</a:t>
            </a:r>
            <a:r>
              <a:rPr kumimoji="1" lang="ja-JP" altLang="en-US" dirty="0"/>
              <a:t>円とした場合の金額として計算することに留意する。</a:t>
            </a:r>
          </a:p>
        </p:txBody>
      </p:sp>
      <p:pic>
        <p:nvPicPr>
          <p:cNvPr id="1048" name="Picture 24" descr="類似業種比準価額の算式">
            <a:extLst>
              <a:ext uri="{FF2B5EF4-FFF2-40B4-BE49-F238E27FC236}">
                <a16:creationId xmlns:a16="http://schemas.microsoft.com/office/drawing/2014/main" id="{CA92B5DF-7E86-F7E6-F707-13B46CE335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7195" y="1842604"/>
            <a:ext cx="5070733" cy="859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2529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9B9152A-7F08-8702-5F7A-A4C199B7F7A9}"/>
              </a:ext>
            </a:extLst>
          </p:cNvPr>
          <p:cNvSpPr>
            <a:spLocks noGrp="1"/>
          </p:cNvSpPr>
          <p:nvPr>
            <p:ph type="title"/>
          </p:nvPr>
        </p:nvSpPr>
        <p:spPr>
          <a:xfrm>
            <a:off x="677334" y="609600"/>
            <a:ext cx="8596668" cy="890427"/>
          </a:xfrm>
        </p:spPr>
        <p:txBody>
          <a:bodyPr/>
          <a:lstStyle/>
          <a:p>
            <a:r>
              <a:rPr kumimoji="1" lang="ja-JP" altLang="en-US" dirty="0"/>
              <a:t>類似業種とは</a:t>
            </a:r>
          </a:p>
        </p:txBody>
      </p:sp>
      <p:sp>
        <p:nvSpPr>
          <p:cNvPr id="3" name="コンテンツ プレースホルダー 2">
            <a:extLst>
              <a:ext uri="{FF2B5EF4-FFF2-40B4-BE49-F238E27FC236}">
                <a16:creationId xmlns:a16="http://schemas.microsoft.com/office/drawing/2014/main" id="{9F10FCFF-06BF-9AE3-B87D-4382AB02A0E9}"/>
              </a:ext>
            </a:extLst>
          </p:cNvPr>
          <p:cNvSpPr>
            <a:spLocks noGrp="1"/>
          </p:cNvSpPr>
          <p:nvPr>
            <p:ph idx="1"/>
          </p:nvPr>
        </p:nvSpPr>
        <p:spPr>
          <a:xfrm>
            <a:off x="677334" y="1708526"/>
            <a:ext cx="8596668" cy="4271034"/>
          </a:xfrm>
        </p:spPr>
        <p:txBody>
          <a:bodyPr>
            <a:normAutofit fontScale="85000" lnSpcReduction="20000"/>
          </a:bodyPr>
          <a:lstStyle/>
          <a:p>
            <a:r>
              <a:rPr kumimoji="1" lang="ja-JP" altLang="en-US" sz="2800" dirty="0"/>
              <a:t>類似業種の株価</a:t>
            </a:r>
            <a:endParaRPr kumimoji="1" lang="en-US" altLang="ja-JP" sz="2800" dirty="0"/>
          </a:p>
          <a:p>
            <a:pPr marL="0" indent="0">
              <a:buNone/>
            </a:pPr>
            <a:r>
              <a:rPr kumimoji="1" lang="ja-JP" altLang="en-US" dirty="0"/>
              <a:t>　　</a:t>
            </a:r>
            <a:r>
              <a:rPr kumimoji="1" lang="ja-JP" altLang="en-US" sz="2400" dirty="0"/>
              <a:t>類似業種比準価額計算上の業種目及び業種目別株価等について</a:t>
            </a:r>
            <a:endParaRPr kumimoji="1" lang="en-US" altLang="ja-JP" sz="2400" dirty="0"/>
          </a:p>
          <a:p>
            <a:pPr marL="0" indent="0">
              <a:buNone/>
            </a:pPr>
            <a:r>
              <a:rPr lang="ja-JP" altLang="en-US" sz="2400" dirty="0"/>
              <a:t>　　国税庁ホームページ参照</a:t>
            </a:r>
            <a:endParaRPr lang="en-US" altLang="ja-JP" sz="2400" dirty="0"/>
          </a:p>
          <a:p>
            <a:pPr marL="0" indent="0">
              <a:buNone/>
            </a:pPr>
            <a:endParaRPr kumimoji="1" lang="en-US" altLang="ja-JP" sz="2400" dirty="0"/>
          </a:p>
          <a:p>
            <a:pPr marL="0" indent="0">
              <a:buNone/>
            </a:pPr>
            <a:r>
              <a:rPr lang="ja-JP" altLang="en-US" sz="2400" dirty="0"/>
              <a:t>　</a:t>
            </a:r>
            <a:r>
              <a:rPr lang="ja-JP" altLang="en-US" sz="2400" b="1" dirty="0"/>
              <a:t>類似業種とは</a:t>
            </a:r>
            <a:endParaRPr lang="en-US" altLang="ja-JP" sz="2400" b="1" dirty="0"/>
          </a:p>
          <a:p>
            <a:pPr marL="0" indent="0">
              <a:buNone/>
            </a:pPr>
            <a:r>
              <a:rPr kumimoji="1" lang="ja-JP" altLang="en-US" sz="2400" dirty="0"/>
              <a:t>　①日本標準産業分類参照　　</a:t>
            </a:r>
            <a:r>
              <a:rPr kumimoji="1" lang="en-US" altLang="ja-JP" sz="2400" dirty="0"/>
              <a:t>104</a:t>
            </a:r>
            <a:r>
              <a:rPr kumimoji="1" lang="ja-JP" altLang="en-US" sz="2400" dirty="0"/>
              <a:t>業種　からその会社が該当する凝集を選択</a:t>
            </a:r>
            <a:endParaRPr kumimoji="1" lang="en-US" altLang="ja-JP" sz="2400" dirty="0"/>
          </a:p>
          <a:p>
            <a:pPr marL="0" indent="0">
              <a:buNone/>
            </a:pPr>
            <a:r>
              <a:rPr lang="ja-JP" altLang="en-US" sz="2400" dirty="0"/>
              <a:t>　②</a:t>
            </a:r>
            <a:r>
              <a:rPr kumimoji="1" lang="ja-JP" altLang="en-US" sz="2400" dirty="0"/>
              <a:t>日本標準産業分類項目と類似業種比準価額計算上の業種目との対比表で検討</a:t>
            </a:r>
            <a:endParaRPr kumimoji="1" lang="en-US" altLang="ja-JP" sz="2400" dirty="0"/>
          </a:p>
          <a:p>
            <a:pPr marL="0" indent="0">
              <a:buNone/>
            </a:pPr>
            <a:r>
              <a:rPr lang="ja-JP" altLang="en-US" sz="2400" dirty="0"/>
              <a:t>　③</a:t>
            </a:r>
            <a:r>
              <a:rPr kumimoji="1" lang="ja-JP" altLang="en-US" sz="2400" dirty="0"/>
              <a:t>類似業種比準価額計算上の業種目を決定</a:t>
            </a:r>
            <a:endParaRPr kumimoji="1" lang="en-US" altLang="ja-JP" sz="2400" dirty="0"/>
          </a:p>
          <a:p>
            <a:pPr marL="0" indent="0">
              <a:buNone/>
            </a:pPr>
            <a:endParaRPr lang="en-US" altLang="ja-JP" dirty="0"/>
          </a:p>
          <a:p>
            <a:pPr marL="0" indent="0">
              <a:buNone/>
            </a:pPr>
            <a:r>
              <a:rPr kumimoji="1" lang="ja-JP" altLang="en-US" dirty="0">
                <a:solidFill>
                  <a:srgbClr val="FF0000"/>
                </a:solidFill>
              </a:rPr>
              <a:t>　　</a:t>
            </a:r>
            <a:r>
              <a:rPr kumimoji="1" lang="ja-JP" altLang="en-US" sz="2800" dirty="0">
                <a:solidFill>
                  <a:srgbClr val="FF0000"/>
                </a:solidFill>
              </a:rPr>
              <a:t>誤ること多い</a:t>
            </a:r>
            <a:endParaRPr kumimoji="1" lang="en-US" altLang="ja-JP" sz="2800" dirty="0">
              <a:solidFill>
                <a:srgbClr val="FF0000"/>
              </a:solidFill>
            </a:endParaRPr>
          </a:p>
          <a:p>
            <a:pPr marL="0" indent="0">
              <a:buNone/>
            </a:pPr>
            <a:endParaRPr kumimoji="1" lang="ja-JP" altLang="en-US" dirty="0"/>
          </a:p>
        </p:txBody>
      </p:sp>
    </p:spTree>
    <p:extLst>
      <p:ext uri="{BB962C8B-B14F-4D97-AF65-F5344CB8AC3E}">
        <p14:creationId xmlns:p14="http://schemas.microsoft.com/office/powerpoint/2010/main" val="2639240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3FB9066-8A3B-E5DC-8A2A-C2A5B15677EF}"/>
              </a:ext>
            </a:extLst>
          </p:cNvPr>
          <p:cNvSpPr>
            <a:spLocks noGrp="1"/>
          </p:cNvSpPr>
          <p:nvPr>
            <p:ph type="title"/>
          </p:nvPr>
        </p:nvSpPr>
        <p:spPr/>
        <p:txBody>
          <a:bodyPr/>
          <a:lstStyle/>
          <a:p>
            <a:r>
              <a:rPr kumimoji="1" lang="ja-JP" altLang="en-US" dirty="0"/>
              <a:t>純資産価額方式</a:t>
            </a:r>
          </a:p>
        </p:txBody>
      </p:sp>
      <p:sp>
        <p:nvSpPr>
          <p:cNvPr id="8" name="コンテンツ プレースホルダー 7">
            <a:extLst>
              <a:ext uri="{FF2B5EF4-FFF2-40B4-BE49-F238E27FC236}">
                <a16:creationId xmlns:a16="http://schemas.microsoft.com/office/drawing/2014/main" id="{40135C5F-CFF1-5AAB-BA33-E45CECDE07BC}"/>
              </a:ext>
            </a:extLst>
          </p:cNvPr>
          <p:cNvSpPr>
            <a:spLocks noGrp="1"/>
          </p:cNvSpPr>
          <p:nvPr>
            <p:ph idx="1"/>
          </p:nvPr>
        </p:nvSpPr>
        <p:spPr>
          <a:xfrm>
            <a:off x="677334" y="1718801"/>
            <a:ext cx="8596668" cy="4529599"/>
          </a:xfrm>
        </p:spPr>
        <p:txBody>
          <a:bodyPr>
            <a:normAutofit fontScale="92500" lnSpcReduction="20000"/>
          </a:bodyPr>
          <a:lstStyle/>
          <a:p>
            <a:pPr marL="0" indent="0">
              <a:buNone/>
            </a:pPr>
            <a:r>
              <a:rPr lang="ja-JP" altLang="en-US" sz="2400" dirty="0"/>
              <a:t>①　会社の</a:t>
            </a:r>
            <a:r>
              <a:rPr lang="en-US" altLang="ja-JP" sz="2400" dirty="0"/>
              <a:t>B/S</a:t>
            </a:r>
            <a:r>
              <a:rPr lang="ja-JP" altLang="en-US" sz="2400" dirty="0"/>
              <a:t>の資本金＋未処分利益</a:t>
            </a:r>
            <a:endParaRPr lang="en-US" altLang="ja-JP" sz="2400" dirty="0"/>
          </a:p>
          <a:p>
            <a:pPr marL="0" indent="0">
              <a:buNone/>
            </a:pPr>
            <a:endParaRPr lang="en-US" altLang="ja-JP" sz="2400" dirty="0"/>
          </a:p>
          <a:p>
            <a:pPr marL="0" indent="0">
              <a:buNone/>
            </a:pPr>
            <a:r>
              <a:rPr lang="ja-JP" altLang="en-US" sz="2400" dirty="0"/>
              <a:t>②　評価差額　</a:t>
            </a:r>
            <a:r>
              <a:rPr lang="en-US" altLang="ja-JP" sz="2400" dirty="0"/>
              <a:t>(</a:t>
            </a:r>
            <a:r>
              <a:rPr lang="ja-JP" altLang="en-US" sz="2400" dirty="0"/>
              <a:t>相続税評価額－帳簿価額）・・・借地権・営業権</a:t>
            </a:r>
            <a:endParaRPr lang="en-US" altLang="ja-JP" sz="2400" dirty="0"/>
          </a:p>
          <a:p>
            <a:pPr marL="0" indent="0">
              <a:buNone/>
            </a:pPr>
            <a:r>
              <a:rPr lang="ja-JP" altLang="en-US" sz="2400" dirty="0"/>
              <a:t>　　　　　　　　　　　　　　　　　　　　土地の含み益に注意</a:t>
            </a:r>
            <a:endParaRPr lang="en-US" altLang="ja-JP" sz="2400" dirty="0"/>
          </a:p>
          <a:p>
            <a:pPr marL="0" indent="0">
              <a:buNone/>
            </a:pPr>
            <a:endParaRPr lang="en-US" altLang="ja-JP" sz="2400" dirty="0"/>
          </a:p>
          <a:p>
            <a:pPr marL="0" indent="0">
              <a:buNone/>
            </a:pPr>
            <a:r>
              <a:rPr lang="ja-JP" altLang="en-US" sz="2400" dirty="0"/>
              <a:t>③　評価差額に対する法人税額相当額</a:t>
            </a:r>
            <a:endParaRPr lang="en-US" altLang="ja-JP" sz="2400" dirty="0"/>
          </a:p>
          <a:p>
            <a:pPr marL="0" indent="0">
              <a:buNone/>
            </a:pPr>
            <a:r>
              <a:rPr lang="ja-JP" altLang="en-US" sz="2400" dirty="0"/>
              <a:t>　（相続税評価額と帳簿価額に差があるので差額の</a:t>
            </a:r>
            <a:r>
              <a:rPr lang="en-US" altLang="ja-JP" sz="2400" dirty="0"/>
              <a:t>37</a:t>
            </a:r>
            <a:r>
              <a:rPr lang="ja-JP" altLang="en-US" sz="2400" dirty="0"/>
              <a:t>％を認定）</a:t>
            </a:r>
            <a:endParaRPr lang="en-US" altLang="ja-JP" sz="2400" dirty="0"/>
          </a:p>
          <a:p>
            <a:pPr marL="0" indent="0">
              <a:buNone/>
            </a:pPr>
            <a:endParaRPr lang="en-US" altLang="ja-JP" sz="2400" dirty="0"/>
          </a:p>
          <a:p>
            <a:pPr marL="0" indent="0">
              <a:buNone/>
            </a:pPr>
            <a:r>
              <a:rPr lang="ja-JP" altLang="en-US" sz="2400" dirty="0"/>
              <a:t>（①＋②－③）</a:t>
            </a:r>
            <a:r>
              <a:rPr lang="en-US" altLang="ja-JP" sz="2400" dirty="0"/>
              <a:t>÷</a:t>
            </a:r>
            <a:r>
              <a:rPr lang="ja-JP" altLang="en-US" sz="2400" dirty="0"/>
              <a:t>株数＝純資産価額</a:t>
            </a:r>
            <a:endParaRPr lang="en-US" altLang="ja-JP" sz="2400" dirty="0"/>
          </a:p>
          <a:p>
            <a:pPr marL="0" indent="0">
              <a:buNone/>
            </a:pPr>
            <a:endParaRPr lang="en-US" altLang="ja-JP" sz="2400" dirty="0"/>
          </a:p>
          <a:p>
            <a:pPr marL="0" indent="0">
              <a:buNone/>
            </a:pPr>
            <a:r>
              <a:rPr lang="ja-JP" altLang="en-US" sz="2400" dirty="0">
                <a:solidFill>
                  <a:srgbClr val="FF0000"/>
                </a:solidFill>
              </a:rPr>
              <a:t>評価明細書第</a:t>
            </a:r>
            <a:r>
              <a:rPr lang="en-US" altLang="ja-JP" sz="2400" dirty="0">
                <a:solidFill>
                  <a:srgbClr val="FF0000"/>
                </a:solidFill>
              </a:rPr>
              <a:t>5</a:t>
            </a:r>
            <a:r>
              <a:rPr lang="ja-JP" altLang="en-US" sz="2400" dirty="0">
                <a:solidFill>
                  <a:srgbClr val="FF0000"/>
                </a:solidFill>
              </a:rPr>
              <a:t>表作成</a:t>
            </a:r>
            <a:endParaRPr lang="en-US" altLang="ja-JP" sz="2400" dirty="0">
              <a:solidFill>
                <a:srgbClr val="FF0000"/>
              </a:solidFill>
            </a:endParaRPr>
          </a:p>
          <a:p>
            <a:endParaRPr lang="en-US" altLang="ja-JP" dirty="0"/>
          </a:p>
          <a:p>
            <a:endParaRPr lang="en-US" altLang="ja-JP" dirty="0"/>
          </a:p>
          <a:p>
            <a:endParaRPr lang="en-US" altLang="ja-JP" dirty="0"/>
          </a:p>
          <a:p>
            <a:endParaRPr lang="en-US" altLang="ja-JP" dirty="0"/>
          </a:p>
          <a:p>
            <a:endParaRPr lang="ja-JP" altLang="en-US" dirty="0"/>
          </a:p>
        </p:txBody>
      </p:sp>
    </p:spTree>
    <p:extLst>
      <p:ext uri="{BB962C8B-B14F-4D97-AF65-F5344CB8AC3E}">
        <p14:creationId xmlns:p14="http://schemas.microsoft.com/office/powerpoint/2010/main" val="1534780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FF44D58-893F-1D00-F4D1-9AA416F88858}"/>
              </a:ext>
            </a:extLst>
          </p:cNvPr>
          <p:cNvSpPr>
            <a:spLocks noGrp="1"/>
          </p:cNvSpPr>
          <p:nvPr>
            <p:ph type="title"/>
          </p:nvPr>
        </p:nvSpPr>
        <p:spPr>
          <a:xfrm>
            <a:off x="838200" y="365126"/>
            <a:ext cx="10515600" cy="991064"/>
          </a:xfrm>
        </p:spPr>
        <p:txBody>
          <a:bodyPr/>
          <a:lstStyle/>
          <a:p>
            <a:r>
              <a:rPr kumimoji="1" lang="ja-JP" altLang="en-US" dirty="0"/>
              <a:t>株式価額を算定</a:t>
            </a:r>
            <a:r>
              <a:rPr kumimoji="1" lang="en-US" altLang="ja-JP" dirty="0"/>
              <a:t>(</a:t>
            </a:r>
            <a:r>
              <a:rPr kumimoji="1" lang="ja-JP" altLang="en-US" dirty="0"/>
              <a:t>原則的評価）</a:t>
            </a:r>
          </a:p>
        </p:txBody>
      </p:sp>
      <p:sp>
        <p:nvSpPr>
          <p:cNvPr id="3" name="コンテンツ プレースホルダー 2">
            <a:extLst>
              <a:ext uri="{FF2B5EF4-FFF2-40B4-BE49-F238E27FC236}">
                <a16:creationId xmlns:a16="http://schemas.microsoft.com/office/drawing/2014/main" id="{24DDDFE6-4E69-3FAE-58AF-E4FDFD4BDEF4}"/>
              </a:ext>
            </a:extLst>
          </p:cNvPr>
          <p:cNvSpPr>
            <a:spLocks noGrp="1"/>
          </p:cNvSpPr>
          <p:nvPr>
            <p:ph idx="1"/>
          </p:nvPr>
        </p:nvSpPr>
        <p:spPr>
          <a:xfrm>
            <a:off x="838200" y="1496852"/>
            <a:ext cx="10515600" cy="4351338"/>
          </a:xfrm>
        </p:spPr>
        <p:txBody>
          <a:bodyPr>
            <a:normAutofit fontScale="85000" lnSpcReduction="20000"/>
          </a:bodyPr>
          <a:lstStyle/>
          <a:p>
            <a:r>
              <a:rPr kumimoji="1" lang="ja-JP" altLang="en-US" sz="2600" dirty="0"/>
              <a:t>大会社・・・類似業種比準価額そのまま</a:t>
            </a:r>
            <a:endParaRPr kumimoji="1" lang="en-US" altLang="ja-JP" sz="2600" dirty="0"/>
          </a:p>
          <a:p>
            <a:endParaRPr lang="en-US" altLang="ja-JP" sz="2600" dirty="0"/>
          </a:p>
          <a:p>
            <a:r>
              <a:rPr kumimoji="1" lang="ja-JP" altLang="en-US" sz="2600" dirty="0"/>
              <a:t>中会社の大・・（類似</a:t>
            </a:r>
            <a:r>
              <a:rPr kumimoji="1" lang="en-US" altLang="ja-JP" sz="2600" dirty="0"/>
              <a:t>×0.9</a:t>
            </a:r>
            <a:r>
              <a:rPr kumimoji="1" lang="ja-JP" altLang="en-US" sz="2600" dirty="0"/>
              <a:t>＋</a:t>
            </a:r>
            <a:r>
              <a:rPr lang="ja-JP" altLang="en-US" sz="2600" dirty="0"/>
              <a:t>純資産</a:t>
            </a:r>
            <a:r>
              <a:rPr lang="en-US" altLang="ja-JP" sz="2600" dirty="0"/>
              <a:t>×0.1</a:t>
            </a:r>
            <a:r>
              <a:rPr lang="ja-JP" altLang="en-US" sz="2600" dirty="0"/>
              <a:t>）</a:t>
            </a:r>
            <a:endParaRPr kumimoji="1" lang="en-US" altLang="ja-JP" sz="2600" dirty="0"/>
          </a:p>
          <a:p>
            <a:endParaRPr lang="en-US" altLang="ja-JP" sz="2600" dirty="0"/>
          </a:p>
          <a:p>
            <a:r>
              <a:rPr kumimoji="1" lang="ja-JP" altLang="en-US" sz="2600" dirty="0"/>
              <a:t>中会社の中・・（類似</a:t>
            </a:r>
            <a:r>
              <a:rPr lang="en-US" altLang="ja-JP" sz="2600" dirty="0"/>
              <a:t>×0.75</a:t>
            </a:r>
            <a:r>
              <a:rPr lang="ja-JP" altLang="en-US" sz="2600" dirty="0"/>
              <a:t>＋純資産</a:t>
            </a:r>
            <a:r>
              <a:rPr lang="en-US" altLang="ja-JP" sz="2600" dirty="0"/>
              <a:t>×0.25</a:t>
            </a:r>
            <a:r>
              <a:rPr lang="ja-JP" altLang="en-US" sz="2600" dirty="0"/>
              <a:t>）</a:t>
            </a:r>
            <a:endParaRPr kumimoji="1" lang="en-US" altLang="ja-JP" sz="2600" dirty="0"/>
          </a:p>
          <a:p>
            <a:pPr marL="0" indent="0">
              <a:buNone/>
            </a:pPr>
            <a:endParaRPr lang="en-US" altLang="ja-JP" sz="2600" dirty="0"/>
          </a:p>
          <a:p>
            <a:r>
              <a:rPr kumimoji="1" lang="ja-JP" altLang="en-US" sz="2600" dirty="0"/>
              <a:t>中会社の小・・（類似</a:t>
            </a:r>
            <a:r>
              <a:rPr kumimoji="1" lang="en-US" altLang="ja-JP" sz="2600" dirty="0"/>
              <a:t>×0.6</a:t>
            </a:r>
            <a:r>
              <a:rPr lang="ja-JP" altLang="en-US" sz="2600" dirty="0"/>
              <a:t>純＋純資産</a:t>
            </a:r>
            <a:r>
              <a:rPr lang="en-US" altLang="ja-JP" sz="2600" dirty="0"/>
              <a:t>×0.4</a:t>
            </a:r>
            <a:r>
              <a:rPr lang="ja-JP" altLang="en-US" sz="2600" dirty="0"/>
              <a:t>）</a:t>
            </a:r>
            <a:endParaRPr kumimoji="1" lang="en-US" altLang="ja-JP" sz="2600" dirty="0"/>
          </a:p>
          <a:p>
            <a:endParaRPr lang="en-US" altLang="ja-JP" sz="2600" dirty="0"/>
          </a:p>
          <a:p>
            <a:r>
              <a:rPr kumimoji="1" lang="ja-JP" altLang="en-US" sz="2600" dirty="0"/>
              <a:t>小会社・・純資産あるいは（類似</a:t>
            </a:r>
            <a:r>
              <a:rPr kumimoji="1" lang="en-US" altLang="ja-JP" sz="2600" dirty="0"/>
              <a:t>×0.5</a:t>
            </a:r>
            <a:r>
              <a:rPr kumimoji="1" lang="ja-JP" altLang="en-US" sz="2600" dirty="0"/>
              <a:t>＋</a:t>
            </a:r>
            <a:r>
              <a:rPr lang="ja-JP" altLang="en-US" sz="2600" dirty="0"/>
              <a:t>純資産</a:t>
            </a:r>
            <a:r>
              <a:rPr lang="en-US" altLang="ja-JP" sz="2600" dirty="0"/>
              <a:t>×0.5</a:t>
            </a:r>
            <a:r>
              <a:rPr lang="ja-JP" altLang="en-US" sz="2600" dirty="0"/>
              <a:t>）</a:t>
            </a:r>
            <a:endParaRPr lang="en-US" altLang="ja-JP" sz="2600"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prstClr val="black"/>
              </a:solidFill>
              <a:effectLst/>
              <a:uLnTx/>
              <a:uFillTx/>
              <a:latin typeface="游ゴシック" panose="020F0502020204030204"/>
              <a:ea typeface="游ゴシック" panose="020B0400000000000000" pitchFamily="50" charset="-128"/>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1" lang="ja-JP" altLang="en-US" sz="28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評価明細書第</a:t>
            </a:r>
            <a:r>
              <a:rPr lang="en-US" altLang="ja-JP" sz="2400" dirty="0">
                <a:solidFill>
                  <a:srgbClr val="FF0000"/>
                </a:solidFill>
                <a:latin typeface="游ゴシック" panose="020F0502020204030204"/>
                <a:ea typeface="游ゴシック" panose="020B0400000000000000" pitchFamily="50" charset="-128"/>
              </a:rPr>
              <a:t>3</a:t>
            </a:r>
            <a:r>
              <a:rPr kumimoji="1" lang="ja-JP" altLang="en-US" sz="28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表作成　（株価算定！！！）</a:t>
            </a:r>
            <a:endParaRPr kumimoji="1" lang="en-US" altLang="ja-JP" sz="28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1" lang="en-US" altLang="ja-JP" sz="28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endParaRPr>
          </a:p>
          <a:p>
            <a:endParaRPr kumimoji="1" lang="en-US" altLang="ja-JP" dirty="0"/>
          </a:p>
          <a:p>
            <a:endParaRPr kumimoji="1" lang="ja-JP" altLang="en-US" dirty="0"/>
          </a:p>
        </p:txBody>
      </p:sp>
    </p:spTree>
    <p:extLst>
      <p:ext uri="{BB962C8B-B14F-4D97-AF65-F5344CB8AC3E}">
        <p14:creationId xmlns:p14="http://schemas.microsoft.com/office/powerpoint/2010/main" val="297189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0E62143-34BA-5088-B969-7CDE4C91CFD1}"/>
              </a:ext>
            </a:extLst>
          </p:cNvPr>
          <p:cNvSpPr>
            <a:spLocks noGrp="1"/>
          </p:cNvSpPr>
          <p:nvPr>
            <p:ph type="title"/>
          </p:nvPr>
        </p:nvSpPr>
        <p:spPr/>
        <p:txBody>
          <a:bodyPr/>
          <a:lstStyle/>
          <a:p>
            <a:r>
              <a:rPr kumimoji="1" lang="ja-JP" altLang="en-US" dirty="0"/>
              <a:t>株式価額を算定（配当還元方式）</a:t>
            </a:r>
          </a:p>
        </p:txBody>
      </p:sp>
      <p:sp>
        <p:nvSpPr>
          <p:cNvPr id="3" name="コンテンツ プレースホルダー 2">
            <a:extLst>
              <a:ext uri="{FF2B5EF4-FFF2-40B4-BE49-F238E27FC236}">
                <a16:creationId xmlns:a16="http://schemas.microsoft.com/office/drawing/2014/main" id="{3C9342CF-C6D7-8AE5-2A61-82872C8D7CDE}"/>
              </a:ext>
            </a:extLst>
          </p:cNvPr>
          <p:cNvSpPr>
            <a:spLocks noGrp="1"/>
          </p:cNvSpPr>
          <p:nvPr>
            <p:ph idx="1"/>
          </p:nvPr>
        </p:nvSpPr>
        <p:spPr>
          <a:xfrm>
            <a:off x="565079" y="2383603"/>
            <a:ext cx="11065267" cy="3793359"/>
          </a:xfrm>
        </p:spPr>
        <p:txBody>
          <a:bodyPr>
            <a:normAutofit lnSpcReduction="10000"/>
          </a:bodyPr>
          <a:lstStyle/>
          <a:p>
            <a:pPr marL="0" indent="0">
              <a:buNone/>
            </a:pPr>
            <a:r>
              <a:rPr kumimoji="1" lang="ja-JP" altLang="en-US" sz="2000" b="1" dirty="0"/>
              <a:t>配当還元方式</a:t>
            </a:r>
            <a:r>
              <a:rPr kumimoji="1" lang="ja-JP" altLang="en-US" sz="2000" dirty="0"/>
              <a:t>　　　</a:t>
            </a:r>
            <a:r>
              <a:rPr kumimoji="1" lang="ja-JP" altLang="en-US" sz="2000" dirty="0">
                <a:solidFill>
                  <a:srgbClr val="00B0F0"/>
                </a:solidFill>
              </a:rPr>
              <a:t>その株式に係る年間配当金額</a:t>
            </a:r>
            <a:r>
              <a:rPr kumimoji="1" lang="ja-JP" altLang="en-US" sz="2000" dirty="0"/>
              <a:t>　　その株式の</a:t>
            </a:r>
            <a:r>
              <a:rPr kumimoji="1" lang="en-US" altLang="ja-JP" sz="2000" dirty="0"/>
              <a:t>1</a:t>
            </a:r>
            <a:r>
              <a:rPr kumimoji="1" lang="ja-JP" altLang="en-US" sz="2000" dirty="0"/>
              <a:t>株当たりの資本金等の額</a:t>
            </a:r>
            <a:endParaRPr kumimoji="1" lang="en-US" altLang="ja-JP" sz="2000" dirty="0"/>
          </a:p>
          <a:p>
            <a:pPr marL="0" indent="0">
              <a:buNone/>
            </a:pPr>
            <a:r>
              <a:rPr kumimoji="1" lang="ja-JP" altLang="en-US" sz="2000" b="1" dirty="0"/>
              <a:t>による評価額　</a:t>
            </a:r>
            <a:r>
              <a:rPr kumimoji="1" lang="ja-JP" altLang="en-US" dirty="0"/>
              <a:t>＝　　　</a:t>
            </a:r>
            <a:r>
              <a:rPr kumimoji="1" lang="en-US" altLang="ja-JP" sz="2000" dirty="0"/>
              <a:t>10</a:t>
            </a:r>
            <a:r>
              <a:rPr kumimoji="1" lang="ja-JP" altLang="en-US" sz="2000" dirty="0"/>
              <a:t>％　　　　　　　　</a:t>
            </a:r>
            <a:r>
              <a:rPr kumimoji="1" lang="en-US" altLang="ja-JP" sz="2000" dirty="0"/>
              <a:t>×</a:t>
            </a:r>
            <a:r>
              <a:rPr kumimoji="1" lang="ja-JP" altLang="en-US" sz="2000" dirty="0"/>
              <a:t>　　　　　</a:t>
            </a:r>
            <a:r>
              <a:rPr kumimoji="1" lang="en-US" altLang="ja-JP" sz="2000" dirty="0"/>
              <a:t>50</a:t>
            </a:r>
            <a:r>
              <a:rPr kumimoji="1" lang="ja-JP" altLang="en-US" sz="2000" dirty="0"/>
              <a:t>円</a:t>
            </a:r>
            <a:endParaRPr kumimoji="1" lang="en-US" altLang="ja-JP" sz="2000" dirty="0"/>
          </a:p>
          <a:p>
            <a:pPr marL="0" indent="0">
              <a:buNone/>
            </a:pPr>
            <a:endParaRPr lang="en-US" altLang="ja-JP" sz="2000" dirty="0"/>
          </a:p>
          <a:p>
            <a:pPr marL="0" indent="0">
              <a:buNone/>
            </a:pPr>
            <a:endParaRPr kumimoji="1" lang="en-US" altLang="ja-JP" sz="2000" dirty="0"/>
          </a:p>
          <a:p>
            <a:pPr marL="0" indent="0">
              <a:buNone/>
            </a:pPr>
            <a:r>
              <a:rPr kumimoji="1" lang="ja-JP" altLang="en-US" sz="2000" dirty="0"/>
              <a:t>　直前期末以前　　　　</a:t>
            </a:r>
            <a:r>
              <a:rPr kumimoji="1" lang="en-US" altLang="ja-JP" sz="2000" dirty="0"/>
              <a:t>1</a:t>
            </a:r>
            <a:r>
              <a:rPr kumimoji="1" lang="ja-JP" altLang="en-US" sz="2000" dirty="0"/>
              <a:t>株当たりの資本金等の額</a:t>
            </a:r>
            <a:endParaRPr kumimoji="1" lang="en-US" altLang="ja-JP" sz="2000" dirty="0"/>
          </a:p>
          <a:p>
            <a:pPr marL="0" indent="0">
              <a:buNone/>
            </a:pPr>
            <a:r>
              <a:rPr lang="en-US" altLang="ja-JP" sz="2000" dirty="0"/>
              <a:t>2</a:t>
            </a:r>
            <a:r>
              <a:rPr lang="ja-JP" altLang="en-US" sz="2000" dirty="0"/>
              <a:t>年間の配当金額　　</a:t>
            </a:r>
            <a:r>
              <a:rPr lang="en-US" altLang="ja-JP" sz="2000" dirty="0"/>
              <a:t>÷</a:t>
            </a:r>
            <a:r>
              <a:rPr lang="ja-JP" altLang="en-US" sz="2000" dirty="0"/>
              <a:t>　を</a:t>
            </a:r>
            <a:r>
              <a:rPr lang="en-US" altLang="ja-JP" sz="2000" dirty="0"/>
              <a:t>50</a:t>
            </a:r>
            <a:r>
              <a:rPr lang="ja-JP" altLang="en-US" sz="2000" dirty="0"/>
              <a:t>円とした場合の発行済　＝　</a:t>
            </a:r>
            <a:r>
              <a:rPr lang="ja-JP" altLang="en-US" sz="2000" dirty="0">
                <a:solidFill>
                  <a:srgbClr val="00B0F0"/>
                </a:solidFill>
              </a:rPr>
              <a:t>年間配当金額</a:t>
            </a:r>
            <a:endParaRPr lang="en-US" altLang="ja-JP" sz="2000" dirty="0">
              <a:solidFill>
                <a:srgbClr val="00B0F0"/>
              </a:solidFill>
            </a:endParaRPr>
          </a:p>
          <a:p>
            <a:pPr marL="0" indent="0">
              <a:buNone/>
            </a:pPr>
            <a:r>
              <a:rPr kumimoji="1" lang="ja-JP" altLang="en-US" sz="2000" dirty="0"/>
              <a:t>　　</a:t>
            </a:r>
            <a:r>
              <a:rPr kumimoji="1" lang="en-US" altLang="ja-JP" sz="2000" dirty="0"/>
              <a:t>2</a:t>
            </a:r>
            <a:r>
              <a:rPr kumimoji="1" lang="ja-JP" altLang="en-US" sz="2000" dirty="0"/>
              <a:t>　　　　　　　　　株式数　　　　　　　　　　　　（</a:t>
            </a:r>
            <a:r>
              <a:rPr kumimoji="1" lang="en-US" altLang="ja-JP" sz="2000" dirty="0"/>
              <a:t>2</a:t>
            </a:r>
            <a:r>
              <a:rPr kumimoji="1" lang="ja-JP" altLang="en-US" sz="2000" dirty="0"/>
              <a:t>円</a:t>
            </a:r>
            <a:r>
              <a:rPr kumimoji="1" lang="en-US" altLang="ja-JP" sz="2000" dirty="0"/>
              <a:t>50</a:t>
            </a:r>
            <a:r>
              <a:rPr kumimoji="1" lang="ja-JP" altLang="en-US" sz="2000" dirty="0"/>
              <a:t>銭未満の場合は</a:t>
            </a:r>
            <a:endParaRPr kumimoji="1" lang="en-US" altLang="ja-JP" sz="2000" dirty="0"/>
          </a:p>
          <a:p>
            <a:pPr marL="0" indent="0">
              <a:buNone/>
            </a:pPr>
            <a:r>
              <a:rPr lang="ja-JP" altLang="en-US" sz="2000" dirty="0"/>
              <a:t>　　　　　　　　　　　　　　　　　　　　　　　　　　　　</a:t>
            </a:r>
            <a:r>
              <a:rPr lang="en-US" altLang="ja-JP" sz="2000" dirty="0"/>
              <a:t>2</a:t>
            </a:r>
            <a:r>
              <a:rPr lang="ja-JP" altLang="en-US" sz="2000" dirty="0"/>
              <a:t>円</a:t>
            </a:r>
            <a:r>
              <a:rPr lang="en-US" altLang="ja-JP" sz="2000" dirty="0"/>
              <a:t>50</a:t>
            </a:r>
            <a:r>
              <a:rPr lang="ja-JP" altLang="en-US" sz="2000" dirty="0"/>
              <a:t>銭とする）　</a:t>
            </a:r>
            <a:endParaRPr lang="en-US" altLang="ja-JP" sz="2000" dirty="0"/>
          </a:p>
          <a:p>
            <a:pPr marL="0" indent="0">
              <a:buNone/>
            </a:pPr>
            <a:r>
              <a:rPr kumimoji="1" lang="ja-JP" altLang="en-US" sz="20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評価明細書第</a:t>
            </a:r>
            <a:r>
              <a:rPr lang="en-US" altLang="ja-JP" sz="2000" dirty="0">
                <a:solidFill>
                  <a:srgbClr val="FF0000"/>
                </a:solidFill>
                <a:latin typeface="游ゴシック" panose="020F0502020204030204"/>
                <a:ea typeface="游ゴシック" panose="020B0400000000000000" pitchFamily="50" charset="-128"/>
              </a:rPr>
              <a:t>3</a:t>
            </a:r>
            <a:r>
              <a:rPr kumimoji="1" lang="ja-JP" altLang="en-US" sz="20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rPr>
              <a:t>表作成</a:t>
            </a:r>
            <a:endParaRPr kumimoji="1" lang="en-US" altLang="ja-JP" sz="2000" b="0" i="0" u="none" strike="noStrike" kern="1200" cap="none" spc="0" normalizeH="0" baseline="0" noProof="0" dirty="0">
              <a:ln>
                <a:noFill/>
              </a:ln>
              <a:solidFill>
                <a:srgbClr val="FF0000"/>
              </a:solidFill>
              <a:effectLst/>
              <a:uLnTx/>
              <a:uFillTx/>
              <a:latin typeface="游ゴシック" panose="020F0502020204030204"/>
              <a:ea typeface="游ゴシック" panose="020B0400000000000000" pitchFamily="50" charset="-128"/>
              <a:cs typeface="+mn-cs"/>
            </a:endParaRPr>
          </a:p>
          <a:p>
            <a:pPr marL="0" indent="0">
              <a:buNone/>
            </a:pPr>
            <a:endParaRPr kumimoji="1" lang="ja-JP" altLang="en-US" sz="2000" dirty="0"/>
          </a:p>
        </p:txBody>
      </p:sp>
      <p:cxnSp>
        <p:nvCxnSpPr>
          <p:cNvPr id="5" name="直線コネクタ 4">
            <a:extLst>
              <a:ext uri="{FF2B5EF4-FFF2-40B4-BE49-F238E27FC236}">
                <a16:creationId xmlns:a16="http://schemas.microsoft.com/office/drawing/2014/main" id="{EAEC0BAB-FCB7-3EBF-D7EF-924604600589}"/>
              </a:ext>
            </a:extLst>
          </p:cNvPr>
          <p:cNvCxnSpPr>
            <a:cxnSpLocks/>
          </p:cNvCxnSpPr>
          <p:nvPr/>
        </p:nvCxnSpPr>
        <p:spPr>
          <a:xfrm>
            <a:off x="3184989" y="2866490"/>
            <a:ext cx="31438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線コネクタ 8">
            <a:extLst>
              <a:ext uri="{FF2B5EF4-FFF2-40B4-BE49-F238E27FC236}">
                <a16:creationId xmlns:a16="http://schemas.microsoft.com/office/drawing/2014/main" id="{13DD09A0-F1AF-FBCD-D411-5BE919DC47DC}"/>
              </a:ext>
            </a:extLst>
          </p:cNvPr>
          <p:cNvCxnSpPr/>
          <p:nvPr/>
        </p:nvCxnSpPr>
        <p:spPr>
          <a:xfrm>
            <a:off x="6976153" y="2866490"/>
            <a:ext cx="414048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線コネクタ 10">
            <a:extLst>
              <a:ext uri="{FF2B5EF4-FFF2-40B4-BE49-F238E27FC236}">
                <a16:creationId xmlns:a16="http://schemas.microsoft.com/office/drawing/2014/main" id="{C1AACC46-8C17-C558-88E8-A26B9049A787}"/>
              </a:ext>
            </a:extLst>
          </p:cNvPr>
          <p:cNvCxnSpPr/>
          <p:nvPr/>
        </p:nvCxnSpPr>
        <p:spPr>
          <a:xfrm>
            <a:off x="729465" y="4851399"/>
            <a:ext cx="217812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765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891923-C6A8-9488-58B6-2C528306265A}"/>
              </a:ext>
            </a:extLst>
          </p:cNvPr>
          <p:cNvSpPr>
            <a:spLocks noGrp="1"/>
          </p:cNvSpPr>
          <p:nvPr>
            <p:ph type="title"/>
          </p:nvPr>
        </p:nvSpPr>
        <p:spPr>
          <a:xfrm>
            <a:off x="646511" y="589052"/>
            <a:ext cx="8596668" cy="777411"/>
          </a:xfrm>
        </p:spPr>
        <p:txBody>
          <a:bodyPr/>
          <a:lstStyle/>
          <a:p>
            <a:pPr algn="ctr"/>
            <a:r>
              <a:rPr kumimoji="1" lang="ja-JP" altLang="en-US" dirty="0"/>
              <a:t>まとめ</a:t>
            </a:r>
          </a:p>
        </p:txBody>
      </p:sp>
      <p:sp>
        <p:nvSpPr>
          <p:cNvPr id="3" name="コンテンツ プレースホルダー 2">
            <a:extLst>
              <a:ext uri="{FF2B5EF4-FFF2-40B4-BE49-F238E27FC236}">
                <a16:creationId xmlns:a16="http://schemas.microsoft.com/office/drawing/2014/main" id="{04562521-537A-9EDA-2756-076FCFE89BAB}"/>
              </a:ext>
            </a:extLst>
          </p:cNvPr>
          <p:cNvSpPr>
            <a:spLocks noGrp="1"/>
          </p:cNvSpPr>
          <p:nvPr>
            <p:ph idx="1"/>
          </p:nvPr>
        </p:nvSpPr>
        <p:spPr>
          <a:xfrm>
            <a:off x="1016381" y="1488613"/>
            <a:ext cx="8596668" cy="5158767"/>
          </a:xfrm>
        </p:spPr>
        <p:txBody>
          <a:bodyPr>
            <a:normAutofit/>
          </a:bodyPr>
          <a:lstStyle/>
          <a:p>
            <a:pPr marL="0" indent="0">
              <a:buNone/>
            </a:pPr>
            <a:r>
              <a:rPr kumimoji="1" lang="en-US" altLang="ja-JP" sz="2400" dirty="0"/>
              <a:t>1</a:t>
            </a:r>
            <a:r>
              <a:rPr kumimoji="1" lang="ja-JP" altLang="en-US" sz="2400" dirty="0"/>
              <a:t>　上場会社なら明瞭だが非上場会社は「財産評価通達」に</a:t>
            </a:r>
            <a:endParaRPr kumimoji="1" lang="en-US" altLang="ja-JP" sz="2400" dirty="0"/>
          </a:p>
          <a:p>
            <a:pPr marL="0" indent="0">
              <a:buNone/>
            </a:pPr>
            <a:r>
              <a:rPr lang="ja-JP" altLang="en-US" sz="2400" dirty="0"/>
              <a:t>　　基づき計算を行う</a:t>
            </a:r>
            <a:endParaRPr lang="en-US" altLang="ja-JP" sz="2400" dirty="0"/>
          </a:p>
          <a:p>
            <a:pPr marL="0" indent="0">
              <a:buNone/>
            </a:pPr>
            <a:r>
              <a:rPr kumimoji="1" lang="en-US" altLang="ja-JP" sz="2400" dirty="0"/>
              <a:t>2</a:t>
            </a:r>
            <a:r>
              <a:rPr kumimoji="1" lang="ja-JP" altLang="en-US" sz="2400" dirty="0"/>
              <a:t>　計算過程で株価を下げるヒントあり</a:t>
            </a:r>
            <a:endParaRPr kumimoji="1" lang="en-US" altLang="ja-JP" sz="2400" dirty="0"/>
          </a:p>
          <a:p>
            <a:pPr marL="0" indent="0">
              <a:buNone/>
            </a:pPr>
            <a:r>
              <a:rPr lang="en-US" altLang="ja-JP" sz="2400" dirty="0"/>
              <a:t>3</a:t>
            </a:r>
            <a:r>
              <a:rPr lang="ja-JP" altLang="en-US" sz="2400" dirty="0"/>
              <a:t>　株価を下げた後、他の相続財産を加味して相続税対策を行</a:t>
            </a:r>
            <a:endParaRPr lang="en-US" altLang="ja-JP" sz="2400" dirty="0"/>
          </a:p>
          <a:p>
            <a:pPr marL="0" indent="0">
              <a:buNone/>
            </a:pPr>
            <a:r>
              <a:rPr lang="ja-JP" altLang="en-US" sz="2400" dirty="0"/>
              <a:t>　う</a:t>
            </a:r>
            <a:endParaRPr lang="en-US" altLang="ja-JP" sz="2400" dirty="0"/>
          </a:p>
          <a:p>
            <a:pPr marL="0" indent="0">
              <a:buNone/>
            </a:pPr>
            <a:r>
              <a:rPr kumimoji="1" lang="ja-JP" altLang="en-US" sz="2400" dirty="0"/>
              <a:t>　　・事業承継税制</a:t>
            </a:r>
            <a:endParaRPr kumimoji="1" lang="en-US" altLang="ja-JP" sz="2400" dirty="0"/>
          </a:p>
          <a:p>
            <a:pPr marL="0" indent="0">
              <a:buNone/>
            </a:pPr>
            <a:r>
              <a:rPr kumimoji="1" lang="ja-JP" altLang="en-US" sz="2400" dirty="0"/>
              <a:t>　　・相続税精算課税　</a:t>
            </a:r>
            <a:endParaRPr kumimoji="1" lang="en-US" altLang="ja-JP" sz="2400" dirty="0"/>
          </a:p>
          <a:p>
            <a:pPr marL="0" indent="0">
              <a:buNone/>
            </a:pPr>
            <a:r>
              <a:rPr lang="ja-JP" altLang="en-US" sz="2400" dirty="0"/>
              <a:t>　　・贈与</a:t>
            </a:r>
            <a:r>
              <a:rPr lang="en-US" altLang="ja-JP" sz="2400" dirty="0"/>
              <a:t>(</a:t>
            </a:r>
            <a:r>
              <a:rPr lang="ja-JP" altLang="en-US" sz="2400" dirty="0"/>
              <a:t>特例計算できる親族）</a:t>
            </a:r>
            <a:endParaRPr lang="en-US" altLang="ja-JP" sz="2400" dirty="0"/>
          </a:p>
          <a:p>
            <a:pPr marL="0" indent="0">
              <a:buNone/>
            </a:pPr>
            <a:r>
              <a:rPr kumimoji="1" lang="ja-JP" altLang="en-US" sz="2400" dirty="0"/>
              <a:t>　　・納税資金準備</a:t>
            </a:r>
            <a:endParaRPr kumimoji="1" lang="en-US" altLang="ja-JP" sz="2400" dirty="0"/>
          </a:p>
          <a:p>
            <a:pPr marL="0" indent="0">
              <a:buNone/>
            </a:pPr>
            <a:endParaRPr kumimoji="1" lang="ja-JP" altLang="en-US" dirty="0"/>
          </a:p>
        </p:txBody>
      </p:sp>
    </p:spTree>
    <p:extLst>
      <p:ext uri="{BB962C8B-B14F-4D97-AF65-F5344CB8AC3E}">
        <p14:creationId xmlns:p14="http://schemas.microsoft.com/office/powerpoint/2010/main" val="3691479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E35C7A2-E80B-A9AA-5AC0-42FEF0591300}"/>
              </a:ext>
            </a:extLst>
          </p:cNvPr>
          <p:cNvSpPr>
            <a:spLocks noGrp="1"/>
          </p:cNvSpPr>
          <p:nvPr>
            <p:ph type="title"/>
          </p:nvPr>
        </p:nvSpPr>
        <p:spPr>
          <a:xfrm>
            <a:off x="677334" y="609600"/>
            <a:ext cx="8596668" cy="797960"/>
          </a:xfrm>
        </p:spPr>
        <p:txBody>
          <a:bodyPr/>
          <a:lstStyle/>
          <a:p>
            <a:r>
              <a:rPr kumimoji="1" lang="ja-JP" altLang="en-US" dirty="0"/>
              <a:t>　　　　　　　おまけ</a:t>
            </a:r>
          </a:p>
        </p:txBody>
      </p:sp>
      <p:sp>
        <p:nvSpPr>
          <p:cNvPr id="3" name="コンテンツ プレースホルダー 2">
            <a:extLst>
              <a:ext uri="{FF2B5EF4-FFF2-40B4-BE49-F238E27FC236}">
                <a16:creationId xmlns:a16="http://schemas.microsoft.com/office/drawing/2014/main" id="{5670568C-A4EC-D6FB-F4E2-836E72ADF3A4}"/>
              </a:ext>
            </a:extLst>
          </p:cNvPr>
          <p:cNvSpPr>
            <a:spLocks noGrp="1"/>
          </p:cNvSpPr>
          <p:nvPr>
            <p:ph idx="1"/>
          </p:nvPr>
        </p:nvSpPr>
        <p:spPr>
          <a:xfrm>
            <a:off x="677334" y="1407560"/>
            <a:ext cx="8596668" cy="4840840"/>
          </a:xfrm>
        </p:spPr>
        <p:txBody>
          <a:bodyPr>
            <a:normAutofit/>
          </a:bodyPr>
          <a:lstStyle/>
          <a:p>
            <a:pPr marL="0" indent="0">
              <a:buNone/>
            </a:pPr>
            <a:r>
              <a:rPr lang="ja-JP" altLang="en-US" sz="2400" dirty="0"/>
              <a:t>〇　</a:t>
            </a:r>
            <a:r>
              <a:rPr kumimoji="1" lang="ja-JP" altLang="en-US" sz="2400" dirty="0"/>
              <a:t>株式譲渡の際も税法上の時価の検討は必要</a:t>
            </a:r>
            <a:endParaRPr kumimoji="1" lang="en-US" altLang="ja-JP" sz="2400" dirty="0"/>
          </a:p>
          <a:p>
            <a:pPr marL="0" indent="0">
              <a:buNone/>
            </a:pPr>
            <a:r>
              <a:rPr lang="ja-JP" altLang="en-US" sz="2400" dirty="0"/>
              <a:t>　個人　　　　個人　　　法人　　　　　個人</a:t>
            </a:r>
            <a:endParaRPr lang="en-US" altLang="ja-JP" sz="2400" dirty="0"/>
          </a:p>
          <a:p>
            <a:pPr marL="0" indent="0">
              <a:buNone/>
            </a:pPr>
            <a:r>
              <a:rPr lang="ja-JP" altLang="en-US" sz="2400" dirty="0"/>
              <a:t>　　　　　　　法人　　　　　　　　　　法人　　</a:t>
            </a:r>
            <a:endParaRPr lang="en-US" altLang="ja-JP" sz="2400" dirty="0"/>
          </a:p>
          <a:p>
            <a:pPr marL="0" indent="0">
              <a:buNone/>
            </a:pPr>
            <a:endParaRPr kumimoji="1" lang="en-US" altLang="ja-JP" sz="2400" dirty="0"/>
          </a:p>
          <a:p>
            <a:pPr marL="0" indent="0">
              <a:buNone/>
            </a:pPr>
            <a:r>
              <a:rPr lang="ja-JP" altLang="en-US" sz="2400" dirty="0"/>
              <a:t>〇　財産評価基本通達６項</a:t>
            </a:r>
            <a:endParaRPr lang="en-US" altLang="ja-JP" sz="2400" dirty="0"/>
          </a:p>
          <a:p>
            <a:pPr marL="0" indent="0">
              <a:buNone/>
            </a:pPr>
            <a:r>
              <a:rPr kumimoji="1" lang="ja-JP" altLang="en-US" sz="2400" dirty="0"/>
              <a:t>　　評価通達の定める方法による画一的な評価方法を行うこ　　</a:t>
            </a:r>
            <a:endParaRPr kumimoji="1" lang="en-US" altLang="ja-JP" sz="2400" dirty="0"/>
          </a:p>
          <a:p>
            <a:pPr marL="0" indent="0">
              <a:buNone/>
            </a:pPr>
            <a:r>
              <a:rPr lang="ja-JP" altLang="en-US" sz="2400" dirty="0"/>
              <a:t>　　</a:t>
            </a:r>
            <a:r>
              <a:rPr kumimoji="1" lang="ja-JP" altLang="en-US" sz="2400" dirty="0"/>
              <a:t>とが実質的な税負担の</a:t>
            </a:r>
            <a:r>
              <a:rPr lang="ja-JP" altLang="en-US" sz="2400" dirty="0"/>
              <a:t>公平に反するというべき事情の有</a:t>
            </a:r>
            <a:endParaRPr lang="en-US" altLang="ja-JP" sz="2400" dirty="0"/>
          </a:p>
          <a:p>
            <a:pPr marL="0" indent="0">
              <a:buNone/>
            </a:pPr>
            <a:r>
              <a:rPr lang="ja-JP" altLang="en-US" sz="2400" dirty="0"/>
              <a:t>　　無により異なる評価がされる</a:t>
            </a:r>
            <a:endParaRPr lang="en-US" altLang="ja-JP" sz="2400" dirty="0"/>
          </a:p>
          <a:p>
            <a:pPr marL="0" indent="0">
              <a:buNone/>
            </a:pPr>
            <a:r>
              <a:rPr lang="ja-JP" altLang="en-US" sz="2400" dirty="0"/>
              <a:t>　　</a:t>
            </a:r>
            <a:r>
              <a:rPr lang="ja-JP" altLang="en-US" sz="2400" dirty="0">
                <a:solidFill>
                  <a:srgbClr val="FF0000"/>
                </a:solidFill>
              </a:rPr>
              <a:t>節税注意！！</a:t>
            </a:r>
            <a:endParaRPr lang="en-US" altLang="ja-JP" sz="2400" dirty="0">
              <a:solidFill>
                <a:srgbClr val="FF0000"/>
              </a:solidFill>
            </a:endParaRPr>
          </a:p>
        </p:txBody>
      </p:sp>
      <p:sp>
        <p:nvSpPr>
          <p:cNvPr id="4" name="矢印: 右 3">
            <a:extLst>
              <a:ext uri="{FF2B5EF4-FFF2-40B4-BE49-F238E27FC236}">
                <a16:creationId xmlns:a16="http://schemas.microsoft.com/office/drawing/2014/main" id="{2585D284-6AE2-B356-9247-7F4D63E3421D}"/>
              </a:ext>
            </a:extLst>
          </p:cNvPr>
          <p:cNvSpPr/>
          <p:nvPr/>
        </p:nvSpPr>
        <p:spPr>
          <a:xfrm>
            <a:off x="1806026" y="185962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矢印: 右 4">
            <a:extLst>
              <a:ext uri="{FF2B5EF4-FFF2-40B4-BE49-F238E27FC236}">
                <a16:creationId xmlns:a16="http://schemas.microsoft.com/office/drawing/2014/main" id="{CD2D7730-6319-9B52-468D-9DB477C29663}"/>
              </a:ext>
            </a:extLst>
          </p:cNvPr>
          <p:cNvSpPr/>
          <p:nvPr/>
        </p:nvSpPr>
        <p:spPr>
          <a:xfrm>
            <a:off x="5311739" y="1859624"/>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242362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9E4222E-2474-5106-D418-37ECE830695E}"/>
              </a:ext>
            </a:extLst>
          </p:cNvPr>
          <p:cNvSpPr>
            <a:spLocks noGrp="1"/>
          </p:cNvSpPr>
          <p:nvPr>
            <p:ph type="title"/>
          </p:nvPr>
        </p:nvSpPr>
        <p:spPr/>
        <p:txBody>
          <a:bodyPr/>
          <a:lstStyle/>
          <a:p>
            <a:r>
              <a:rPr kumimoji="1" lang="ja-JP" altLang="en-US" dirty="0"/>
              <a:t>本日はお疲れさまでした。</a:t>
            </a:r>
            <a:br>
              <a:rPr kumimoji="1" lang="en-US" altLang="ja-JP" dirty="0"/>
            </a:br>
            <a:r>
              <a:rPr kumimoji="1" lang="ja-JP" altLang="en-US" dirty="0"/>
              <a:t>ご参加ありがとうございました</a:t>
            </a:r>
          </a:p>
        </p:txBody>
      </p:sp>
      <p:pic>
        <p:nvPicPr>
          <p:cNvPr id="5" name="コンテンツ プレースホルダー 4" descr="教室">
            <a:extLst>
              <a:ext uri="{FF2B5EF4-FFF2-40B4-BE49-F238E27FC236}">
                <a16:creationId xmlns:a16="http://schemas.microsoft.com/office/drawing/2014/main" id="{4DD40A80-22DE-8884-9653-8B32F3719E0B}"/>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421241" y="2339288"/>
            <a:ext cx="4056482" cy="2588313"/>
          </a:xfrm>
        </p:spPr>
      </p:pic>
      <p:pic>
        <p:nvPicPr>
          <p:cNvPr id="7" name="図 6">
            <a:extLst>
              <a:ext uri="{FF2B5EF4-FFF2-40B4-BE49-F238E27FC236}">
                <a16:creationId xmlns:a16="http://schemas.microsoft.com/office/drawing/2014/main" id="{595154F5-21E0-B324-44DE-EBA380B9E76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477723" y="2257599"/>
            <a:ext cx="5081158" cy="2342801"/>
          </a:xfrm>
          <a:prstGeom prst="rect">
            <a:avLst/>
          </a:prstGeom>
        </p:spPr>
      </p:pic>
    </p:spTree>
    <p:extLst>
      <p:ext uri="{BB962C8B-B14F-4D97-AF65-F5344CB8AC3E}">
        <p14:creationId xmlns:p14="http://schemas.microsoft.com/office/powerpoint/2010/main" val="177163170"/>
      </p:ext>
    </p:extLst>
  </p:cSld>
  <p:clrMapOvr>
    <a:masterClrMapping/>
  </p:clrMapOvr>
</p:sld>
</file>

<file path=ppt/theme/theme1.xml><?xml version="1.0" encoding="utf-8"?>
<a:theme xmlns:a="http://schemas.openxmlformats.org/drawingml/2006/main" name="ファセット">
  <a:themeElements>
    <a:clrScheme name="ファセット">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ファセット">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ファセット">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236</TotalTime>
  <Words>1389</Words>
  <Application>Microsoft Office PowerPoint</Application>
  <PresentationFormat>ワイド画面</PresentationFormat>
  <Paragraphs>175</Paragraphs>
  <Slides>16</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16</vt:i4>
      </vt:variant>
    </vt:vector>
  </HeadingPairs>
  <TitlesOfParts>
    <vt:vector size="22" baseType="lpstr">
      <vt:lpstr>游ゴシック</vt:lpstr>
      <vt:lpstr>游明朝</vt:lpstr>
      <vt:lpstr>Arial</vt:lpstr>
      <vt:lpstr>Trebuchet MS</vt:lpstr>
      <vt:lpstr>Wingdings 3</vt:lpstr>
      <vt:lpstr>ファセット</vt:lpstr>
      <vt:lpstr>非上場株式の評価 </vt:lpstr>
      <vt:lpstr>何故株価の評価が大事なのか 当該セミナーの目的と趣旨</vt:lpstr>
      <vt:lpstr>評価方法の種類</vt:lpstr>
      <vt:lpstr>株主の判定　明細書第1表</vt:lpstr>
      <vt:lpstr>PowerPoint プレゼンテーション</vt:lpstr>
      <vt:lpstr>PowerPoint プレゼンテーション</vt:lpstr>
      <vt:lpstr>会社規模の判定　明細書1表</vt:lpstr>
      <vt:lpstr>類似業種比準方式とは</vt:lpstr>
      <vt:lpstr>計算式</vt:lpstr>
      <vt:lpstr>類似業種とは</vt:lpstr>
      <vt:lpstr>純資産価額方式</vt:lpstr>
      <vt:lpstr>株式価額を算定(原則的評価）</vt:lpstr>
      <vt:lpstr>株式価額を算定（配当還元方式）</vt:lpstr>
      <vt:lpstr>まとめ</vt:lpstr>
      <vt:lpstr>　　　　　　　おまけ</vt:lpstr>
      <vt:lpstr>本日はお疲れさまでした。 ご参加ありがとうございました</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健夫 福富</dc:creator>
  <cp:lastModifiedBy>健夫 福富</cp:lastModifiedBy>
  <cp:revision>1</cp:revision>
  <dcterms:created xsi:type="dcterms:W3CDTF">2024-09-15T01:10:13Z</dcterms:created>
  <dcterms:modified xsi:type="dcterms:W3CDTF">2024-11-10T23:59:26Z</dcterms:modified>
</cp:coreProperties>
</file>