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 autoCompressPictures="0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7" r:id="rId2"/>
    <p:sldId id="258" r:id="rId3"/>
    <p:sldId id="259" r:id="rId4"/>
    <p:sldId id="279" r:id="rId5"/>
    <p:sldId id="289" r:id="rId6"/>
    <p:sldId id="314" r:id="rId7"/>
    <p:sldId id="337" r:id="rId8"/>
    <p:sldId id="338" r:id="rId9"/>
    <p:sldId id="340" r:id="rId10"/>
    <p:sldId id="339" r:id="rId11"/>
    <p:sldId id="343" r:id="rId12"/>
    <p:sldId id="341" r:id="rId13"/>
    <p:sldId id="342" r:id="rId14"/>
    <p:sldId id="290" r:id="rId15"/>
  </p:sldIdLst>
  <p:sldSz cx="9144000" cy="6858000" type="screen4x3"/>
  <p:notesSz cx="6858000" cy="9144000"/>
  <p:kinsoku lang="ja-JP" invalStChars="んンーー、。，．・：；？！゛゜ヽヾゝゞ々ー’”）〕］｝〉》」』】°‰′″℃￠％ぁぃぅぇぉっゃゅょゎァィゥェォッャュョヮヵヶ!%),.:;?]}｡｣､･ｧｨｩｪｫｬｭｮｯｰﾞﾟ" invalEndChars="一‘“（〔［｛〈《「『【￥＄$([\{｢￡"/>
  <p:defaultTextStyle>
    <a:defPPr>
      <a:defRPr lang="ja-JP"/>
    </a:defPPr>
    <a:lvl1pPr marL="0" algn="l" defTabSz="914354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 Slide_A" id="{6E1D4837-1861-496D-A2A7-16F633F000BE}">
          <p14:sldIdLst>
            <p14:sldId id="257"/>
          </p14:sldIdLst>
        </p14:section>
        <p14:section name="Purpose_A" id="{A52EB422-A585-4B5F-840D-6EE80F125A3E}">
          <p14:sldIdLst>
            <p14:sldId id="258"/>
          </p14:sldIdLst>
        </p14:section>
        <p14:section name="Table of Contents_A" id="{1A4A0102-D644-4411-9AF4-C3565AF6F0EA}">
          <p14:sldIdLst>
            <p14:sldId id="259"/>
          </p14:sldIdLst>
        </p14:section>
        <p14:section name="Body" id="{1656E0C4-A011-421A-8B8A-DCFA0DD713FC}">
          <p14:sldIdLst>
            <p14:sldId id="279"/>
            <p14:sldId id="289"/>
            <p14:sldId id="314"/>
            <p14:sldId id="337"/>
            <p14:sldId id="338"/>
            <p14:sldId id="340"/>
            <p14:sldId id="339"/>
            <p14:sldId id="343"/>
            <p14:sldId id="341"/>
            <p14:sldId id="342"/>
            <p14:sldId id="290"/>
          </p14:sldIdLst>
        </p14:section>
        <p14:section name="Corporate Concept" id="{EE8A7365-553D-4AE5-9B53-302AFF77BE44}">
          <p14:sldIdLst/>
        </p14:section>
        <p14:section name="Corporate Mark" id="{2665F1B4-8CD8-4161-B33E-635F3D4823CA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CFCF"/>
    <a:srgbClr val="F1F1F1"/>
    <a:srgbClr val="EEEEEE"/>
    <a:srgbClr val="F6F6F6"/>
    <a:srgbClr val="5763AD"/>
    <a:srgbClr val="A0D8AD"/>
    <a:srgbClr val="65B3A4"/>
    <a:srgbClr val="191919"/>
    <a:srgbClr val="F5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238" autoAdjust="0"/>
  </p:normalViewPr>
  <p:slideViewPr>
    <p:cSldViewPr snapToGrid="0">
      <p:cViewPr varScale="1">
        <p:scale>
          <a:sx n="115" d="100"/>
          <a:sy n="115" d="100"/>
        </p:scale>
        <p:origin x="1476" y="10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118" d="100"/>
          <a:sy n="118" d="100"/>
        </p:scale>
        <p:origin x="3762" y="90"/>
      </p:cViewPr>
      <p:guideLst/>
    </p:cSldViewPr>
  </p:notesViewPr>
  <p:gridSpacing cx="72000" cy="72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308F97-4BC6-4641-A1B2-2D354961A5AA}" type="datetimeFigureOut">
              <a:rPr kumimoji="1" lang="ja-JP" altLang="en-US" smtClean="0"/>
              <a:t>2022/3/23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85F0E9-4E60-47E0-A531-0C48BA1319A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484590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9CCA38-91B2-4814-AC24-D9742E0929A6}" type="datetimeFigureOut">
              <a:rPr kumimoji="1" lang="ja-JP" altLang="en-US" smtClean="0"/>
              <a:t>2022/3/23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5C2C20-B557-4362-BD3F-BB2E28CBDD9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1122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_A">
    <p:bg bwMode="ltGray">
      <p:bgPr>
        <a:gradFill flip="none" rotWithShape="1">
          <a:gsLst>
            <a:gs pos="65000">
              <a:schemeClr val="tx2"/>
            </a:gs>
            <a:gs pos="10000">
              <a:srgbClr val="65B3A4"/>
            </a:gs>
            <a:gs pos="0">
              <a:srgbClr val="A0D8AD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タイトル"/>
          <p:cNvSpPr>
            <a:spLocks noGrp="1"/>
          </p:cNvSpPr>
          <p:nvPr>
            <p:ph type="title" hasCustomPrompt="1"/>
          </p:nvPr>
        </p:nvSpPr>
        <p:spPr bwMode="gray">
          <a:xfrm>
            <a:off x="302586" y="2753308"/>
            <a:ext cx="8565190" cy="622985"/>
          </a:xfrm>
          <a:prstGeom prst="rect">
            <a:avLst/>
          </a:prstGeom>
        </p:spPr>
        <p:txBody>
          <a:bodyPr wrap="square" lIns="0" anchor="b" anchorCtr="0">
            <a:noAutofit/>
          </a:bodyPr>
          <a:lstStyle>
            <a:lvl1pPr eaLnBrk="1" hangingPunct="1">
              <a:defRPr lang="ja-JP" altLang="en-US" sz="3400" dirty="0">
                <a:solidFill>
                  <a:schemeClr val="bg1"/>
                </a:solidFill>
              </a:defRPr>
            </a:lvl1pPr>
          </a:lstStyle>
          <a:p>
            <a:pPr marL="0" lvl="0" defTabSz="914400" eaLnBrk="0" latinLnBrk="0" hangingPunct="0">
              <a:spcBef>
                <a:spcPts val="300"/>
              </a:spcBef>
            </a:pPr>
            <a:r>
              <a:rPr kumimoji="1" lang="ja-JP" altLang="en-US" dirty="0" smtClean="0"/>
              <a:t>タイトルを入力</a:t>
            </a:r>
            <a:endParaRPr kumimoji="1" lang="ja-JP" altLang="en-US" dirty="0"/>
          </a:p>
        </p:txBody>
      </p:sp>
      <p:pic>
        <p:nvPicPr>
          <p:cNvPr id="7" name="図 6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266"/>
          <a:stretch/>
        </p:blipFill>
        <p:spPr bwMode="gray">
          <a:xfrm>
            <a:off x="5724000" y="3"/>
            <a:ext cx="3420000" cy="642454"/>
          </a:xfrm>
          <a:prstGeom prst="rect">
            <a:avLst/>
          </a:prstGeom>
        </p:spPr>
      </p:pic>
      <p:sp>
        <p:nvSpPr>
          <p:cNvPr id="6" name="テキスト プレースホルダー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302583" y="1152001"/>
            <a:ext cx="6594093" cy="326995"/>
          </a:xfrm>
          <a:prstGeom prst="rect">
            <a:avLst/>
          </a:prstGeom>
        </p:spPr>
        <p:txBody>
          <a:bodyPr>
            <a:noAutofit/>
          </a:bodyPr>
          <a:lstStyle>
            <a:lvl1pPr marL="0" indent="0" eaLnBrk="1" hangingPunct="1">
              <a:buNone/>
              <a:defRPr sz="1600">
                <a:solidFill>
                  <a:schemeClr val="bg1"/>
                </a:solidFill>
                <a:latin typeface="+mj-ea"/>
                <a:ea typeface="+mj-ea"/>
              </a:defRPr>
            </a:lvl1pPr>
            <a:lvl2pPr marL="95994" indent="0">
              <a:buNone/>
              <a:defRPr/>
            </a:lvl2pPr>
            <a:lvl3pPr marL="297259" indent="0">
              <a:buNone/>
              <a:defRPr/>
            </a:lvl3pPr>
            <a:lvl4pPr marL="437017" indent="0">
              <a:buNone/>
              <a:defRPr/>
            </a:lvl4pPr>
            <a:lvl5pPr marL="415170" indent="0">
              <a:buNone/>
              <a:defRPr/>
            </a:lvl5pPr>
          </a:lstStyle>
          <a:p>
            <a:r>
              <a:rPr lang="ja-JP" altLang="en-US" dirty="0" smtClean="0"/>
              <a:t>宛先がある場合は入力</a:t>
            </a:r>
            <a:endParaRPr kumimoji="1" lang="ja-JP" altLang="en-US" dirty="0"/>
          </a:p>
        </p:txBody>
      </p:sp>
      <p:sp>
        <p:nvSpPr>
          <p:cNvPr id="9" name="テキスト プレースホルダー"/>
          <p:cNvSpPr>
            <a:spLocks noGrp="1"/>
          </p:cNvSpPr>
          <p:nvPr>
            <p:ph type="body" sz="quarter" idx="14" hasCustomPrompt="1"/>
          </p:nvPr>
        </p:nvSpPr>
        <p:spPr bwMode="gray">
          <a:xfrm>
            <a:off x="302582" y="3537106"/>
            <a:ext cx="6594093" cy="359834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marR="0" indent="0" algn="l" defTabSz="121911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6"/>
              </a:buClr>
              <a:buSzTx/>
              <a:buFont typeface="Arial" panose="020B0604020202020204" pitchFamily="34" charset="0"/>
              <a:buNone/>
              <a:tabLst/>
              <a:defRPr sz="1800">
                <a:solidFill>
                  <a:schemeClr val="bg1"/>
                </a:solidFill>
                <a:latin typeface="+mj-ea"/>
                <a:ea typeface="+mj-ea"/>
              </a:defRPr>
            </a:lvl1pPr>
            <a:lvl2pPr marL="95994" indent="0">
              <a:buNone/>
              <a:defRPr>
                <a:solidFill>
                  <a:schemeClr val="bg1"/>
                </a:solidFill>
              </a:defRPr>
            </a:lvl2pPr>
            <a:lvl3pPr marL="297259" indent="0">
              <a:buNone/>
              <a:defRPr>
                <a:solidFill>
                  <a:schemeClr val="bg1"/>
                </a:solidFill>
              </a:defRPr>
            </a:lvl3pPr>
            <a:lvl4pPr marL="437017" indent="0">
              <a:buNone/>
              <a:defRPr>
                <a:solidFill>
                  <a:schemeClr val="bg1"/>
                </a:solidFill>
              </a:defRPr>
            </a:lvl4pPr>
            <a:lvl5pPr marL="41517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marL="0" marR="0" lvl="0" indent="0" algn="l" defTabSz="121911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6"/>
              </a:buClr>
              <a:buSzTx/>
              <a:buFont typeface="Arial" panose="020B0604020202020204" pitchFamily="34" charset="0"/>
              <a:buNone/>
              <a:tabLst/>
              <a:defRPr/>
            </a:pPr>
            <a:r>
              <a:rPr kumimoji="1" lang="ja-JP" altLang="en-US" dirty="0" smtClean="0"/>
              <a:t>年月　部署名　氏名など　適宜改行</a:t>
            </a:r>
          </a:p>
        </p:txBody>
      </p:sp>
    </p:spTree>
    <p:extLst>
      <p:ext uri="{BB962C8B-B14F-4D97-AF65-F5344CB8AC3E}">
        <p14:creationId xmlns:p14="http://schemas.microsoft.com/office/powerpoint/2010/main" val="1892002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urpose_A">
    <p:bg bwMode="ltGray">
      <p:bgPr>
        <a:gradFill flip="none" rotWithShape="1">
          <a:gsLst>
            <a:gs pos="65000">
              <a:schemeClr val="tx2"/>
            </a:gs>
            <a:gs pos="10000">
              <a:srgbClr val="65B3A4"/>
            </a:gs>
            <a:gs pos="0">
              <a:srgbClr val="A0D8AD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9" t="20079"/>
          <a:stretch/>
        </p:blipFill>
        <p:spPr bwMode="gray">
          <a:xfrm>
            <a:off x="1837765" y="1377058"/>
            <a:ext cx="7303414" cy="5480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55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ble of Contents_A"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正方形/長方形 8"/>
          <p:cNvSpPr/>
          <p:nvPr userDrawn="1"/>
        </p:nvSpPr>
        <p:spPr bwMode="gray">
          <a:xfrm>
            <a:off x="0" y="0"/>
            <a:ext cx="1457325" cy="68580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75000">
                <a:schemeClr val="tx2"/>
              </a:gs>
            </a:gsLst>
            <a:lin ang="15000000" scaled="0"/>
            <a:tileRect/>
          </a:gradFill>
          <a:ln>
            <a:noFill/>
          </a:ln>
          <a:effectLst/>
          <a:ex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b="1" dirty="0">
              <a:latin typeface="+mj-ea"/>
              <a:ea typeface="+mj-ea"/>
            </a:endParaRPr>
          </a:p>
        </p:txBody>
      </p:sp>
      <p:sp>
        <p:nvSpPr>
          <p:cNvPr id="11" name="テキスト プレースホルダー"/>
          <p:cNvSpPr>
            <a:spLocks noGrp="1"/>
          </p:cNvSpPr>
          <p:nvPr>
            <p:ph type="body" sz="quarter" idx="15" hasCustomPrompt="1"/>
          </p:nvPr>
        </p:nvSpPr>
        <p:spPr bwMode="gray">
          <a:xfrm>
            <a:off x="2486026" y="1910625"/>
            <a:ext cx="6058218" cy="4007577"/>
          </a:xfrm>
          <a:prstGeom prst="rect">
            <a:avLst/>
          </a:prstGeom>
        </p:spPr>
        <p:txBody>
          <a:bodyPr wrap="square">
            <a:noAutofit/>
          </a:bodyPr>
          <a:lstStyle>
            <a:lvl1pPr marL="457155" marR="0" indent="-457155" algn="l" defTabSz="121908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ct val="0"/>
              </a:spcAft>
              <a:buClr>
                <a:schemeClr val="tx1">
                  <a:lumMod val="85000"/>
                  <a:lumOff val="15000"/>
                </a:schemeClr>
              </a:buClr>
              <a:buSzTx/>
              <a:buFont typeface="+mj-lt"/>
              <a:buAutoNum type="arabicPeriod"/>
              <a:tabLst/>
              <a:defRPr sz="2200">
                <a:solidFill>
                  <a:schemeClr val="tx1">
                    <a:lumMod val="85000"/>
                    <a:lumOff val="15000"/>
                  </a:schemeClr>
                </a:solidFill>
                <a:latin typeface="+mj-ea"/>
                <a:ea typeface="+mj-ea"/>
              </a:defRPr>
            </a:lvl1pPr>
            <a:lvl2pPr marL="715361" indent="-241277" eaLnBrk="1" latinLnBrk="0" hangingPunct="1">
              <a:lnSpc>
                <a:spcPct val="100000"/>
              </a:lnSpc>
              <a:spcBef>
                <a:spcPts val="400"/>
              </a:spcBef>
              <a:buClr>
                <a:schemeClr val="tx1">
                  <a:lumMod val="85000"/>
                  <a:lumOff val="15000"/>
                </a:schemeClr>
              </a:buClr>
              <a:buFont typeface="游ゴシック" panose="020B0400000000000000" pitchFamily="50" charset="-128"/>
              <a:buChar char="-"/>
              <a:defRPr lang="ja-JP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marL="297251" indent="0">
              <a:buFontTx/>
              <a:buNone/>
              <a:defRPr sz="4800">
                <a:solidFill>
                  <a:schemeClr val="bg1"/>
                </a:solidFill>
              </a:defRPr>
            </a:lvl3pPr>
            <a:lvl4pPr marL="719595" marR="0" indent="-239161" algn="l" defTabSz="121908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>
                  <a:lumMod val="85000"/>
                  <a:lumOff val="15000"/>
                </a:schemeClr>
              </a:buClr>
              <a:buSzTx/>
              <a:buFont typeface="Tahoma" pitchFamily="34" charset="0"/>
              <a:buChar char="–"/>
              <a:tabLst/>
              <a:defRPr sz="1867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marL="474085" indent="0">
              <a:buClr>
                <a:schemeClr val="tx1">
                  <a:lumMod val="85000"/>
                  <a:lumOff val="15000"/>
                </a:schemeClr>
              </a:buClr>
              <a:buFont typeface="游ゴシック" panose="020B0400000000000000" pitchFamily="50" charset="-128"/>
              <a:buNone/>
              <a:defRPr sz="1867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kumimoji="1" lang="ja-JP" altLang="en-US" dirty="0" smtClean="0"/>
              <a:t>項目を入力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項目を入力</a:t>
            </a:r>
            <a:endParaRPr kumimoji="1" lang="en-US" altLang="ja-JP" dirty="0" smtClean="0"/>
          </a:p>
        </p:txBody>
      </p:sp>
      <p:pic>
        <p:nvPicPr>
          <p:cNvPr id="12" name="図 1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gray">
          <a:xfrm>
            <a:off x="6789531" y="6521166"/>
            <a:ext cx="2160000" cy="170113"/>
          </a:xfrm>
          <a:prstGeom prst="rect">
            <a:avLst/>
          </a:prstGeom>
        </p:spPr>
      </p:pic>
      <p:sp>
        <p:nvSpPr>
          <p:cNvPr id="6" name="タイトル プレースホルダー"/>
          <p:cNvSpPr>
            <a:spLocks noGrp="1"/>
          </p:cNvSpPr>
          <p:nvPr>
            <p:ph type="title" hasCustomPrompt="1"/>
          </p:nvPr>
        </p:nvSpPr>
        <p:spPr bwMode="gray">
          <a:xfrm>
            <a:off x="2075083" y="1280876"/>
            <a:ext cx="6469162" cy="464424"/>
          </a:xfrm>
          <a:prstGeom prst="rect">
            <a:avLst/>
          </a:prstGeom>
        </p:spPr>
        <p:txBody>
          <a:bodyPr vert="horz" wrap="square" lIns="91440" tIns="45720" rIns="91440" bIns="45720" rtlCol="0" anchor="b">
            <a:noAutofit/>
          </a:bodyPr>
          <a:lstStyle>
            <a:lvl1pPr>
              <a:defRPr lang="ja-JP" altLang="en-US" sz="2400" dirty="0" smtClean="0"/>
            </a:lvl1pPr>
          </a:lstStyle>
          <a:p>
            <a:pPr marL="0" marR="0" lvl="0" indent="0" defTabSz="1219080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SzTx/>
              <a:buFont typeface="Arial" panose="020B0604020202020204" pitchFamily="34" charset="0"/>
              <a:buNone/>
              <a:tabLst/>
            </a:pPr>
            <a:r>
              <a:rPr kumimoji="1" lang="ja-JP" altLang="en-US" dirty="0" smtClean="0"/>
              <a:t>目次のタイトル</a:t>
            </a:r>
          </a:p>
        </p:txBody>
      </p:sp>
    </p:spTree>
    <p:extLst>
      <p:ext uri="{BB962C8B-B14F-4D97-AF65-F5344CB8AC3E}">
        <p14:creationId xmlns:p14="http://schemas.microsoft.com/office/powerpoint/2010/main" val="164774521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_A">
    <p:bg bwMode="lt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グループ化 1"/>
          <p:cNvGrpSpPr/>
          <p:nvPr userDrawn="1"/>
        </p:nvGrpSpPr>
        <p:grpSpPr>
          <a:xfrm>
            <a:off x="-4444" y="3741420"/>
            <a:ext cx="9152888" cy="3116580"/>
            <a:chOff x="-4444" y="3741420"/>
            <a:chExt cx="9152888" cy="3116580"/>
          </a:xfrm>
        </p:grpSpPr>
        <p:sp>
          <p:nvSpPr>
            <p:cNvPr id="7" name="正方形/長方形 6"/>
            <p:cNvSpPr/>
            <p:nvPr userDrawn="1"/>
          </p:nvSpPr>
          <p:spPr bwMode="gray">
            <a:xfrm>
              <a:off x="-4444" y="3741420"/>
              <a:ext cx="9152888" cy="3116580"/>
            </a:xfrm>
            <a:prstGeom prst="rect">
              <a:avLst/>
            </a:prstGeom>
            <a:gradFill flip="none" rotWithShape="1">
              <a:gsLst>
                <a:gs pos="0">
                  <a:srgbClr val="A0D8AD"/>
                </a:gs>
                <a:gs pos="10000">
                  <a:srgbClr val="65B3A4"/>
                </a:gs>
                <a:gs pos="65000">
                  <a:schemeClr val="tx2"/>
                </a:gs>
              </a:gsLst>
              <a:lin ang="13800000" scaled="0"/>
              <a:tileRect/>
            </a:gra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kumimoji="1" lang="ja-JP" altLang="en-US" b="1" dirty="0">
                <a:latin typeface="+mj-ea"/>
                <a:ea typeface="+mj-ea"/>
              </a:endParaRPr>
            </a:p>
          </p:txBody>
        </p:sp>
        <p:pic>
          <p:nvPicPr>
            <p:cNvPr id="13" name="図 12"/>
            <p:cNvPicPr>
              <a:picLocks noChangeAspect="1"/>
            </p:cNvPicPr>
            <p:nvPr userDrawn="1"/>
          </p:nvPicPr>
          <p:blipFill>
            <a:blip r:embed="rId2">
              <a:biLevel thresh="25000"/>
            </a:blip>
            <a:stretch>
              <a:fillRect/>
            </a:stretch>
          </p:blipFill>
          <p:spPr bwMode="gray">
            <a:xfrm>
              <a:off x="6789531" y="6521167"/>
              <a:ext cx="2160000" cy="170112"/>
            </a:xfrm>
            <a:prstGeom prst="rect">
              <a:avLst/>
            </a:prstGeom>
          </p:spPr>
        </p:pic>
      </p:grpSp>
      <p:sp>
        <p:nvSpPr>
          <p:cNvPr id="8" name="タイトル"/>
          <p:cNvSpPr>
            <a:spLocks noGrp="1"/>
          </p:cNvSpPr>
          <p:nvPr>
            <p:ph type="title" hasCustomPrompt="1"/>
          </p:nvPr>
        </p:nvSpPr>
        <p:spPr bwMode="gray">
          <a:xfrm>
            <a:off x="610869" y="2965699"/>
            <a:ext cx="7908291" cy="634837"/>
          </a:xfrm>
          <a:prstGeom prst="rect">
            <a:avLst/>
          </a:prstGeom>
        </p:spPr>
        <p:txBody>
          <a:bodyPr wrap="square" anchor="b" anchorCtr="0">
            <a:noAutofit/>
          </a:bodyPr>
          <a:lstStyle>
            <a:lvl1pPr eaLnBrk="1" hangingPunct="1">
              <a:defRPr lang="ja-JP" altLang="en-US" sz="3400" dirty="0"/>
            </a:lvl1pPr>
          </a:lstStyle>
          <a:p>
            <a:pPr marL="0" lvl="0" defTabSz="914400" eaLnBrk="0" latinLnBrk="0" hangingPunct="0"/>
            <a:r>
              <a:rPr kumimoji="1" lang="ja-JP" altLang="en-US" dirty="0" smtClean="0"/>
              <a:t>中表紙のタイトルを入力</a:t>
            </a:r>
            <a:endParaRPr kumimoji="1" lang="ja-JP" altLang="en-US" dirty="0"/>
          </a:p>
        </p:txBody>
      </p:sp>
      <p:sp>
        <p:nvSpPr>
          <p:cNvPr id="11" name="テキスト プレースホルダー"/>
          <p:cNvSpPr>
            <a:spLocks noGrp="1"/>
          </p:cNvSpPr>
          <p:nvPr>
            <p:ph type="body" sz="quarter" idx="12" hasCustomPrompt="1"/>
          </p:nvPr>
        </p:nvSpPr>
        <p:spPr bwMode="gray">
          <a:xfrm>
            <a:off x="610869" y="3959225"/>
            <a:ext cx="6045431" cy="2296353"/>
          </a:xfrm>
          <a:prstGeom prst="rect">
            <a:avLst/>
          </a:prstGeom>
        </p:spPr>
        <p:txBody>
          <a:bodyPr wrap="square">
            <a:noAutofit/>
          </a:bodyPr>
          <a:lstStyle>
            <a:lvl1pPr marL="0" marR="0" indent="0" algn="l" defTabSz="1219110" rtl="0" eaLnBrk="1" fontAlgn="base" latinLnBrk="0" hangingPunct="1">
              <a:lnSpc>
                <a:spcPct val="110000"/>
              </a:lnSpc>
              <a:spcBef>
                <a:spcPts val="200"/>
              </a:spcBef>
              <a:spcAft>
                <a:spcPct val="0"/>
              </a:spcAft>
              <a:buClr>
                <a:schemeClr val="accent6"/>
              </a:buClr>
              <a:buSzTx/>
              <a:buFont typeface="Arial" panose="020B0604020202020204" pitchFamily="34" charset="0"/>
              <a:buNone/>
              <a:tabLst/>
              <a:defRPr sz="2000">
                <a:solidFill>
                  <a:schemeClr val="bg1"/>
                </a:solidFill>
                <a:latin typeface="+mj-ea"/>
                <a:ea typeface="+mj-ea"/>
              </a:defRPr>
            </a:lvl1pPr>
            <a:lvl2pPr marL="478331" indent="-239167" eaLnBrk="1" latinLnBrk="0" hangingPunct="1">
              <a:lnSpc>
                <a:spcPct val="110000"/>
              </a:lnSpc>
              <a:spcBef>
                <a:spcPts val="200"/>
              </a:spcBef>
              <a:buClr>
                <a:schemeClr val="bg1"/>
              </a:buClr>
              <a:buFont typeface="Segoe UI" panose="020B0502040204020203" pitchFamily="34" charset="0"/>
              <a:buChar char="-"/>
              <a:defRPr sz="1400">
                <a:solidFill>
                  <a:schemeClr val="bg1"/>
                </a:solidFill>
              </a:defRPr>
            </a:lvl2pPr>
            <a:lvl3pPr marL="297259" indent="0">
              <a:buNone/>
              <a:defRPr>
                <a:solidFill>
                  <a:schemeClr val="bg1"/>
                </a:solidFill>
              </a:defRPr>
            </a:lvl3pPr>
            <a:lvl4pPr marL="437017" indent="0">
              <a:buNone/>
              <a:defRPr>
                <a:solidFill>
                  <a:schemeClr val="bg1"/>
                </a:solidFill>
              </a:defRPr>
            </a:lvl4pPr>
            <a:lvl5pPr marL="41517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kumimoji="1" lang="ja-JP" altLang="en-US" dirty="0" smtClean="0"/>
              <a:t>サブタイトルを入力</a:t>
            </a:r>
          </a:p>
          <a:p>
            <a:pPr lvl="1"/>
            <a:r>
              <a:rPr kumimoji="1" lang="ja-JP" altLang="en-US" dirty="0" smtClean="0"/>
              <a:t>項目を入力</a:t>
            </a:r>
          </a:p>
        </p:txBody>
      </p:sp>
    </p:spTree>
    <p:extLst>
      <p:ext uri="{BB962C8B-B14F-4D97-AF65-F5344CB8AC3E}">
        <p14:creationId xmlns:p14="http://schemas.microsoft.com/office/powerpoint/2010/main" val="61794495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(white)">
    <p:bg bwMode="lt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B99341-3773-4AA0-9F9D-94F83AE5E06F}" type="slidenum">
              <a:rPr lang="en-US" altLang="ja-JP" sz="1000" b="0" baseline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ja-JP" sz="1000" b="0" baseline="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2" name="正方形/長方形 11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  <p:pic>
        <p:nvPicPr>
          <p:cNvPr id="6" name="図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gray">
          <a:xfrm>
            <a:off x="6789531" y="6521166"/>
            <a:ext cx="2160000" cy="170113"/>
          </a:xfrm>
          <a:prstGeom prst="rect">
            <a:avLst/>
          </a:prstGeom>
        </p:spPr>
      </p:pic>
      <p:sp>
        <p:nvSpPr>
          <p:cNvPr id="9" name="タイトル プレースホルダー"/>
          <p:cNvSpPr>
            <a:spLocks noGrp="1"/>
          </p:cNvSpPr>
          <p:nvPr>
            <p:ph type="title" hasCustomPrompt="1"/>
          </p:nvPr>
        </p:nvSpPr>
        <p:spPr bwMode="gray">
          <a:xfrm>
            <a:off x="215901" y="204598"/>
            <a:ext cx="8733630" cy="614438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vl="0"/>
            <a:r>
              <a:rPr kumimoji="1" lang="ja-JP" altLang="en-US" dirty="0" smtClean="0"/>
              <a:t>タイトルを入力</a:t>
            </a:r>
          </a:p>
        </p:txBody>
      </p:sp>
    </p:spTree>
    <p:extLst>
      <p:ext uri="{BB962C8B-B14F-4D97-AF65-F5344CB8AC3E}">
        <p14:creationId xmlns:p14="http://schemas.microsoft.com/office/powerpoint/2010/main" val="378664791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617">
          <p15:clr>
            <a:srgbClr val="A4A3A4"/>
          </p15:clr>
        </p15:guide>
        <p15:guide id="2" pos="2880">
          <p15:clr>
            <a:srgbClr val="A4A3A4"/>
          </p15:clr>
        </p15:guide>
        <p15:guide id="7" orient="horz" pos="2160">
          <p15:clr>
            <a:srgbClr val="A4A3A4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s(white)">
    <p:bg bwMode="ltGray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コンテンツ プレースホルダー"/>
          <p:cNvSpPr>
            <a:spLocks noGrp="1"/>
          </p:cNvSpPr>
          <p:nvPr>
            <p:ph sz="quarter" idx="13" hasCustomPrompt="1"/>
          </p:nvPr>
        </p:nvSpPr>
        <p:spPr bwMode="gray">
          <a:xfrm>
            <a:off x="215900" y="981075"/>
            <a:ext cx="8731250" cy="5148263"/>
          </a:xfrm>
          <a:prstGeom prst="rect">
            <a:avLst/>
          </a:prstGeom>
        </p:spPr>
        <p:txBody>
          <a:bodyPr/>
          <a:lstStyle>
            <a:lvl1pPr marL="357690" indent="-357690">
              <a:lnSpc>
                <a:spcPct val="105000"/>
              </a:lnSpc>
              <a:spcBef>
                <a:spcPts val="480"/>
              </a:spcBef>
              <a:buClr>
                <a:schemeClr val="accent1"/>
              </a:buClr>
              <a:buFont typeface="Wingdings" panose="05000000000000000000" pitchFamily="2" charset="2"/>
              <a:buChar char="u"/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598973" indent="-241283">
              <a:lnSpc>
                <a:spcPct val="105000"/>
              </a:lnSpc>
              <a:spcBef>
                <a:spcPts val="432"/>
              </a:spcBef>
              <a:buClr>
                <a:schemeClr val="accent1"/>
              </a:buClr>
              <a:buFont typeface="Wingdings" panose="05000000000000000000" pitchFamily="2" charset="2"/>
              <a:buChar char="n"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marL="723600" indent="-122400">
              <a:lnSpc>
                <a:spcPct val="105000"/>
              </a:lnSpc>
              <a:spcBef>
                <a:spcPts val="384"/>
              </a:spcBef>
              <a:buClr>
                <a:schemeClr val="accent1"/>
              </a:buClr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marL="838138" indent="-118525">
              <a:lnSpc>
                <a:spcPct val="105000"/>
              </a:lnSpc>
              <a:spcBef>
                <a:spcPts val="336"/>
              </a:spcBef>
              <a:buClr>
                <a:schemeClr val="accent1"/>
              </a:buClr>
              <a:defRPr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marL="836022" indent="0">
              <a:lnSpc>
                <a:spcPct val="105000"/>
              </a:lnSpc>
              <a:buFontTx/>
              <a:buNone/>
              <a:defRPr sz="14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kumimoji="1" lang="ja-JP" altLang="en-US" dirty="0" smtClean="0"/>
              <a:t>本文を入力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文章を入力</a:t>
            </a:r>
            <a:endParaRPr kumimoji="1" lang="en-US" altLang="ja-JP" dirty="0" smtClean="0"/>
          </a:p>
        </p:txBody>
      </p:sp>
      <p:sp>
        <p:nvSpPr>
          <p:cNvPr id="11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B99341-3773-4AA0-9F9D-94F83AE5E06F}" type="slidenum">
              <a:rPr lang="en-US" altLang="ja-JP" sz="1000" b="0" baseline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ja-JP" sz="1000" b="0" baseline="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13" name="図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gray">
          <a:xfrm>
            <a:off x="6789531" y="6521166"/>
            <a:ext cx="2160000" cy="170113"/>
          </a:xfrm>
          <a:prstGeom prst="rect">
            <a:avLst/>
          </a:prstGeom>
        </p:spPr>
      </p:pic>
      <p:sp>
        <p:nvSpPr>
          <p:cNvPr id="8" name="タイトル プレースホルダー"/>
          <p:cNvSpPr>
            <a:spLocks noGrp="1"/>
          </p:cNvSpPr>
          <p:nvPr>
            <p:ph type="title" hasCustomPrompt="1"/>
          </p:nvPr>
        </p:nvSpPr>
        <p:spPr bwMode="gray">
          <a:xfrm>
            <a:off x="215901" y="204598"/>
            <a:ext cx="8733630" cy="614438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vl="0"/>
            <a:r>
              <a:rPr kumimoji="1" lang="ja-JP" altLang="en-US" dirty="0" smtClean="0"/>
              <a:t>タイトルを入力</a:t>
            </a:r>
          </a:p>
        </p:txBody>
      </p:sp>
      <p:sp>
        <p:nvSpPr>
          <p:cNvPr id="7" name="正方形/長方形 6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4185336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618">
          <p15:clr>
            <a:srgbClr val="A4A3A4"/>
          </p15:clr>
        </p15:guide>
        <p15:guide id="2" orient="horz" pos="3861">
          <p15:clr>
            <a:srgbClr val="A4A3A4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line Only(white)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B99341-3773-4AA0-9F9D-94F83AE5E06F}" type="slidenum">
              <a:rPr lang="en-US" altLang="ja-JP" sz="1000" b="0" baseline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ja-JP" sz="1000" b="0" baseline="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11" name="図 10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6789531" y="6521166"/>
            <a:ext cx="2160000" cy="170113"/>
          </a:xfrm>
          <a:prstGeom prst="rect">
            <a:avLst/>
          </a:prstGeom>
        </p:spPr>
      </p:pic>
      <p:sp>
        <p:nvSpPr>
          <p:cNvPr id="6" name="タイトル プレースホルダー"/>
          <p:cNvSpPr>
            <a:spLocks noGrp="1"/>
          </p:cNvSpPr>
          <p:nvPr>
            <p:ph type="title" hasCustomPrompt="1"/>
          </p:nvPr>
        </p:nvSpPr>
        <p:spPr bwMode="gray">
          <a:xfrm>
            <a:off x="215901" y="204598"/>
            <a:ext cx="8733630" cy="614438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vl="0"/>
            <a:r>
              <a:rPr kumimoji="1" lang="ja-JP" altLang="en-US" dirty="0" smtClean="0"/>
              <a:t>タイトルを入力</a:t>
            </a:r>
          </a:p>
        </p:txBody>
      </p:sp>
      <p:sp>
        <p:nvSpPr>
          <p:cNvPr id="7" name="正方形/長方形 6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89767541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731">
          <p15:clr>
            <a:srgbClr val="A4A3A4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line ＆ Contents(white)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コンテンツ プレースホルダー"/>
          <p:cNvSpPr>
            <a:spLocks noGrp="1"/>
          </p:cNvSpPr>
          <p:nvPr>
            <p:ph sz="quarter" idx="13" hasCustomPrompt="1"/>
          </p:nvPr>
        </p:nvSpPr>
        <p:spPr bwMode="gray">
          <a:xfrm>
            <a:off x="215900" y="1160463"/>
            <a:ext cx="8731250" cy="4968875"/>
          </a:xfrm>
          <a:prstGeom prst="rect">
            <a:avLst/>
          </a:prstGeom>
        </p:spPr>
        <p:txBody>
          <a:bodyPr/>
          <a:lstStyle>
            <a:lvl1pPr marL="357690" indent="-357690">
              <a:lnSpc>
                <a:spcPct val="105000"/>
              </a:lnSpc>
              <a:spcBef>
                <a:spcPts val="480"/>
              </a:spcBef>
              <a:buClr>
                <a:schemeClr val="accent1"/>
              </a:buClr>
              <a:buFont typeface="Wingdings" panose="05000000000000000000" pitchFamily="2" charset="2"/>
              <a:buChar char="u"/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598973" indent="-241283">
              <a:lnSpc>
                <a:spcPct val="105000"/>
              </a:lnSpc>
              <a:spcBef>
                <a:spcPts val="432"/>
              </a:spcBef>
              <a:buClr>
                <a:schemeClr val="accent1"/>
              </a:buClr>
              <a:buFont typeface="Wingdings" panose="05000000000000000000" pitchFamily="2" charset="2"/>
              <a:buChar char="n"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marL="723600" indent="-122400">
              <a:lnSpc>
                <a:spcPct val="105000"/>
              </a:lnSpc>
              <a:spcBef>
                <a:spcPts val="384"/>
              </a:spcBef>
              <a:buClr>
                <a:schemeClr val="accent1"/>
              </a:buClr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marL="838138" indent="-118525">
              <a:lnSpc>
                <a:spcPct val="105000"/>
              </a:lnSpc>
              <a:spcBef>
                <a:spcPts val="336"/>
              </a:spcBef>
              <a:buClr>
                <a:schemeClr val="accent1"/>
              </a:buClr>
              <a:defRPr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marL="836022" indent="0">
              <a:lnSpc>
                <a:spcPct val="105000"/>
              </a:lnSpc>
              <a:buFontTx/>
              <a:buNone/>
              <a:defRPr sz="14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kumimoji="1" lang="ja-JP" altLang="en-US" dirty="0" smtClean="0"/>
              <a:t>本文を入力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文章を入力</a:t>
            </a:r>
            <a:endParaRPr kumimoji="1" lang="en-US" altLang="ja-JP" dirty="0" smtClean="0"/>
          </a:p>
        </p:txBody>
      </p:sp>
      <p:sp>
        <p:nvSpPr>
          <p:cNvPr id="13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B99341-3773-4AA0-9F9D-94F83AE5E06F}" type="slidenum">
              <a:rPr lang="en-US" altLang="ja-JP" sz="1000" b="0" baseline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ja-JP" sz="1000" b="0" baseline="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14" name="図 13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6789531" y="6521166"/>
            <a:ext cx="2160000" cy="170113"/>
          </a:xfrm>
          <a:prstGeom prst="rect">
            <a:avLst/>
          </a:prstGeom>
        </p:spPr>
      </p:pic>
      <p:sp>
        <p:nvSpPr>
          <p:cNvPr id="7" name="タイトル プレースホルダー"/>
          <p:cNvSpPr>
            <a:spLocks noGrp="1"/>
          </p:cNvSpPr>
          <p:nvPr>
            <p:ph type="title" hasCustomPrompt="1"/>
          </p:nvPr>
        </p:nvSpPr>
        <p:spPr bwMode="gray">
          <a:xfrm>
            <a:off x="215901" y="204598"/>
            <a:ext cx="8733630" cy="614438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vl="0"/>
            <a:r>
              <a:rPr kumimoji="1" lang="ja-JP" altLang="en-US" dirty="0" smtClean="0"/>
              <a:t>タイトルを入力</a:t>
            </a:r>
          </a:p>
        </p:txBody>
      </p:sp>
      <p:sp>
        <p:nvSpPr>
          <p:cNvPr id="8" name="正方形/長方形 7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88213693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2" pos="2880">
          <p15:clr>
            <a:srgbClr val="A4A3A4"/>
          </p15:clr>
        </p15:guide>
        <p15:guide id="6" orient="horz" pos="3861">
          <p15:clr>
            <a:srgbClr val="A4A3A4"/>
          </p15:clr>
        </p15:guide>
        <p15:guide id="7" orient="horz" pos="731">
          <p15:clr>
            <a:srgbClr val="A4A3A4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d line &amp; Contents(white)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コンテンツ プレースホルダー"/>
          <p:cNvSpPr>
            <a:spLocks noGrp="1"/>
          </p:cNvSpPr>
          <p:nvPr>
            <p:ph sz="quarter" idx="13" hasCustomPrompt="1"/>
          </p:nvPr>
        </p:nvSpPr>
        <p:spPr bwMode="gray">
          <a:xfrm>
            <a:off x="215900" y="2024063"/>
            <a:ext cx="8731250" cy="4105275"/>
          </a:xfrm>
          <a:prstGeom prst="rect">
            <a:avLst/>
          </a:prstGeom>
        </p:spPr>
        <p:txBody>
          <a:bodyPr/>
          <a:lstStyle>
            <a:lvl1pPr marL="357690" indent="-357690">
              <a:lnSpc>
                <a:spcPct val="105000"/>
              </a:lnSpc>
              <a:spcBef>
                <a:spcPts val="480"/>
              </a:spcBef>
              <a:buClr>
                <a:schemeClr val="accent1"/>
              </a:buClr>
              <a:buFont typeface="Wingdings" panose="05000000000000000000" pitchFamily="2" charset="2"/>
              <a:buChar char="u"/>
              <a:defRPr sz="2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598973" indent="-241283">
              <a:lnSpc>
                <a:spcPct val="105000"/>
              </a:lnSpc>
              <a:spcBef>
                <a:spcPts val="432"/>
              </a:spcBef>
              <a:buClr>
                <a:schemeClr val="accent1"/>
              </a:buClr>
              <a:buFont typeface="Wingdings" panose="05000000000000000000" pitchFamily="2" charset="2"/>
              <a:buChar char="n"/>
              <a:defRPr sz="1800"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 marL="723600" indent="-122400">
              <a:lnSpc>
                <a:spcPct val="105000"/>
              </a:lnSpc>
              <a:spcBef>
                <a:spcPts val="384"/>
              </a:spcBef>
              <a:buClr>
                <a:schemeClr val="accent1"/>
              </a:buClr>
              <a:defRPr sz="1600"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 marL="838138" indent="-118525">
              <a:lnSpc>
                <a:spcPct val="105000"/>
              </a:lnSpc>
              <a:spcBef>
                <a:spcPts val="336"/>
              </a:spcBef>
              <a:buClr>
                <a:schemeClr val="accent1"/>
              </a:buClr>
              <a:defRPr sz="1400"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 marL="836022" indent="0">
              <a:lnSpc>
                <a:spcPct val="105000"/>
              </a:lnSpc>
              <a:buFontTx/>
              <a:buNone/>
              <a:defRPr sz="14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kumimoji="1" lang="ja-JP" altLang="en-US" dirty="0" smtClean="0"/>
              <a:t>本文を入力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文章を入力</a:t>
            </a:r>
            <a:endParaRPr kumimoji="1" lang="en-US" altLang="ja-JP" dirty="0" smtClean="0"/>
          </a:p>
        </p:txBody>
      </p:sp>
      <p:sp>
        <p:nvSpPr>
          <p:cNvPr id="15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B99341-3773-4AA0-9F9D-94F83AE5E06F}" type="slidenum">
              <a:rPr lang="en-US" altLang="ja-JP" sz="1000" b="0" baseline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ja-JP" sz="1000" b="0" baseline="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16" name="図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 bwMode="gray">
          <a:xfrm>
            <a:off x="6789531" y="6521166"/>
            <a:ext cx="2160000" cy="170113"/>
          </a:xfrm>
          <a:prstGeom prst="rect">
            <a:avLst/>
          </a:prstGeom>
        </p:spPr>
      </p:pic>
      <p:sp>
        <p:nvSpPr>
          <p:cNvPr id="9" name="テキスト プレースホルダー 3"/>
          <p:cNvSpPr>
            <a:spLocks noGrp="1"/>
          </p:cNvSpPr>
          <p:nvPr>
            <p:ph type="body" sz="quarter" idx="14" hasCustomPrompt="1"/>
          </p:nvPr>
        </p:nvSpPr>
        <p:spPr>
          <a:xfrm>
            <a:off x="215900" y="1053993"/>
            <a:ext cx="8731250" cy="743659"/>
          </a:xfrm>
        </p:spPr>
        <p:txBody>
          <a:bodyPr anchor="ctr"/>
          <a:lstStyle>
            <a:lvl1pPr marL="0" indent="0">
              <a:lnSpc>
                <a:spcPct val="110000"/>
              </a:lnSpc>
              <a:spcBef>
                <a:spcPts val="100"/>
              </a:spcBef>
              <a:buFontTx/>
              <a:buNone/>
              <a:defRPr sz="2200"/>
            </a:lvl1pPr>
            <a:lvl2pPr marL="355557" indent="0">
              <a:buFontTx/>
              <a:buNone/>
              <a:defRPr sz="2600"/>
            </a:lvl2pPr>
            <a:lvl3pPr marL="598942" indent="0">
              <a:buFontTx/>
              <a:buNone/>
              <a:defRPr sz="2600"/>
            </a:lvl3pPr>
            <a:lvl4pPr marL="719578" indent="0">
              <a:buFontTx/>
              <a:buNone/>
              <a:defRPr sz="2600"/>
            </a:lvl4pPr>
            <a:lvl5pPr marL="835982" indent="0">
              <a:buFontTx/>
              <a:buNone/>
              <a:defRPr sz="2600"/>
            </a:lvl5pPr>
          </a:lstStyle>
          <a:p>
            <a:pPr lvl="0"/>
            <a:r>
              <a:rPr kumimoji="1" lang="ja-JP" altLang="en-US" dirty="0" smtClean="0"/>
              <a:t>リード文が１行・２行ともにこのレイアウトで入力</a:t>
            </a:r>
            <a:endParaRPr kumimoji="1" lang="ja-JP" altLang="en-US" dirty="0"/>
          </a:p>
        </p:txBody>
      </p:sp>
      <p:sp>
        <p:nvSpPr>
          <p:cNvPr id="10" name="タイトル プレースホルダー"/>
          <p:cNvSpPr>
            <a:spLocks noGrp="1"/>
          </p:cNvSpPr>
          <p:nvPr>
            <p:ph type="title" hasCustomPrompt="1"/>
          </p:nvPr>
        </p:nvSpPr>
        <p:spPr bwMode="gray">
          <a:xfrm>
            <a:off x="215901" y="204598"/>
            <a:ext cx="8733630" cy="614438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lvl="0"/>
            <a:r>
              <a:rPr kumimoji="1" lang="ja-JP" altLang="en-US" dirty="0" smtClean="0"/>
              <a:t>タイトルを入力</a:t>
            </a:r>
          </a:p>
        </p:txBody>
      </p:sp>
      <p:sp>
        <p:nvSpPr>
          <p:cNvPr id="8" name="正方形/長方形 7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66819058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6" orient="horz" pos="3861">
          <p15:clr>
            <a:srgbClr val="A4A3A4"/>
          </p15:clr>
        </p15:guide>
        <p15:guide id="7" orient="horz" pos="1275">
          <p15:clr>
            <a:srgbClr val="A4A3A4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(white)">
    <p:bg bwMode="lt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B99341-3773-4AA0-9F9D-94F83AE5E06F}" type="slidenum">
              <a:rPr lang="en-US" altLang="ja-JP" sz="1000" b="0" baseline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ja-JP" sz="1000" b="0" baseline="0" dirty="0" smtClean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8" name="図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gray">
          <a:xfrm>
            <a:off x="6789531" y="6521166"/>
            <a:ext cx="2160000" cy="170113"/>
          </a:xfrm>
          <a:prstGeom prst="rect">
            <a:avLst/>
          </a:prstGeom>
        </p:spPr>
      </p:pic>
      <p:sp>
        <p:nvSpPr>
          <p:cNvPr id="6" name="正方形/長方形 5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50758581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2" pos="2880">
          <p15:clr>
            <a:srgbClr val="A4A3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(deep)">
    <p:bg bwMode="ltGray"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>
            <a:defPPr>
              <a:defRPr lang="ja-JP"/>
            </a:defPPr>
            <a:lvl1pPr fontAlgn="base">
              <a:spcBef>
                <a:spcPct val="0"/>
              </a:spcBef>
              <a:spcAft>
                <a:spcPct val="0"/>
              </a:spcAft>
              <a:defRPr sz="1000" b="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fld id="{8BB99341-3773-4AA0-9F9D-94F83AE5E06F}" type="slidenum">
              <a:rPr lang="en-US" altLang="ja-JP" smtClean="0"/>
              <a:pPr lvl="0"/>
              <a:t>‹#›</a:t>
            </a:fld>
            <a:endParaRPr lang="en-US" altLang="ja-JP" dirty="0" smtClean="0"/>
          </a:p>
        </p:txBody>
      </p:sp>
      <p:pic>
        <p:nvPicPr>
          <p:cNvPr id="12" name="図 11"/>
          <p:cNvPicPr>
            <a:picLocks noChangeAspect="1"/>
          </p:cNvPicPr>
          <p:nvPr userDrawn="1"/>
        </p:nvPicPr>
        <p:blipFill>
          <a:blip r:embed="rId2">
            <a:biLevel thresh="25000"/>
          </a:blip>
          <a:stretch>
            <a:fillRect/>
          </a:stretch>
        </p:blipFill>
        <p:spPr bwMode="gray">
          <a:xfrm>
            <a:off x="6789531" y="6521167"/>
            <a:ext cx="2160000" cy="170112"/>
          </a:xfrm>
          <a:prstGeom prst="rect">
            <a:avLst/>
          </a:prstGeom>
        </p:spPr>
      </p:pic>
      <p:sp>
        <p:nvSpPr>
          <p:cNvPr id="6" name="タイトル プレースホルダー"/>
          <p:cNvSpPr>
            <a:spLocks noGrp="1"/>
          </p:cNvSpPr>
          <p:nvPr>
            <p:ph type="title" hasCustomPrompt="1"/>
          </p:nvPr>
        </p:nvSpPr>
        <p:spPr bwMode="gray">
          <a:xfrm>
            <a:off x="215901" y="204598"/>
            <a:ext cx="8733630" cy="614438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kumimoji="1" lang="ja-JP" altLang="en-US" dirty="0" smtClean="0"/>
              <a:t>タイトルを入力</a:t>
            </a:r>
          </a:p>
        </p:txBody>
      </p:sp>
      <p:sp>
        <p:nvSpPr>
          <p:cNvPr id="7" name="正方形/長方形 6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41053060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618">
          <p15:clr>
            <a:srgbClr val="A4A3A4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s(deep)">
    <p:bg bwMode="ltGray"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コンテンツ プレースホルダー"/>
          <p:cNvSpPr>
            <a:spLocks noGrp="1"/>
          </p:cNvSpPr>
          <p:nvPr>
            <p:ph sz="quarter" idx="13" hasCustomPrompt="1"/>
          </p:nvPr>
        </p:nvSpPr>
        <p:spPr bwMode="gray">
          <a:xfrm>
            <a:off x="215900" y="981075"/>
            <a:ext cx="8731250" cy="5148263"/>
          </a:xfrm>
          <a:prstGeom prst="rect">
            <a:avLst/>
          </a:prstGeom>
        </p:spPr>
        <p:txBody>
          <a:bodyPr/>
          <a:lstStyle>
            <a:lvl1pPr marL="357690" indent="-357690">
              <a:lnSpc>
                <a:spcPct val="105000"/>
              </a:lnSpc>
              <a:spcBef>
                <a:spcPts val="480"/>
              </a:spcBef>
              <a:buClr>
                <a:schemeClr val="bg1">
                  <a:lumMod val="95000"/>
                </a:schemeClr>
              </a:buClr>
              <a:buFont typeface="Wingdings" panose="05000000000000000000" pitchFamily="2" charset="2"/>
              <a:buChar char="u"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598973" indent="-241283">
              <a:lnSpc>
                <a:spcPct val="105000"/>
              </a:lnSpc>
              <a:spcBef>
                <a:spcPts val="432"/>
              </a:spcBef>
              <a:buClr>
                <a:schemeClr val="bg1">
                  <a:lumMod val="95000"/>
                </a:schemeClr>
              </a:buClr>
              <a:buFont typeface="Wingdings" panose="05000000000000000000" pitchFamily="2" charset="2"/>
              <a:buChar char="n"/>
              <a:defRPr sz="1800">
                <a:solidFill>
                  <a:schemeClr val="bg1">
                    <a:lumMod val="95000"/>
                  </a:schemeClr>
                </a:solidFill>
              </a:defRPr>
            </a:lvl2pPr>
            <a:lvl3pPr marL="723600" indent="-122400">
              <a:lnSpc>
                <a:spcPct val="105000"/>
              </a:lnSpc>
              <a:spcBef>
                <a:spcPts val="384"/>
              </a:spcBef>
              <a:buClr>
                <a:schemeClr val="bg1">
                  <a:lumMod val="95000"/>
                </a:schemeClr>
              </a:buClr>
              <a:defRPr sz="1600">
                <a:solidFill>
                  <a:schemeClr val="bg1">
                    <a:lumMod val="95000"/>
                  </a:schemeClr>
                </a:solidFill>
              </a:defRPr>
            </a:lvl3pPr>
            <a:lvl4pPr marL="838138" indent="-118525">
              <a:lnSpc>
                <a:spcPct val="105000"/>
              </a:lnSpc>
              <a:spcBef>
                <a:spcPts val="336"/>
              </a:spcBef>
              <a:buClr>
                <a:schemeClr val="bg1">
                  <a:lumMod val="95000"/>
                </a:schemeClr>
              </a:buClr>
              <a:defRPr sz="1400">
                <a:solidFill>
                  <a:schemeClr val="bg1">
                    <a:lumMod val="95000"/>
                  </a:schemeClr>
                </a:solidFill>
              </a:defRPr>
            </a:lvl4pPr>
            <a:lvl5pPr marL="836022" indent="0">
              <a:lnSpc>
                <a:spcPct val="105000"/>
              </a:lnSpc>
              <a:buFontTx/>
              <a:buNone/>
              <a:defRPr sz="1400" b="0">
                <a:solidFill>
                  <a:schemeClr val="bg1">
                    <a:lumMod val="95000"/>
                  </a:schemeClr>
                </a:solidFill>
              </a:defRPr>
            </a:lvl5pPr>
          </a:lstStyle>
          <a:p>
            <a:pPr lvl="0"/>
            <a:r>
              <a:rPr kumimoji="1" lang="ja-JP" altLang="en-US" dirty="0" smtClean="0"/>
              <a:t>本文を入力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文章を入力</a:t>
            </a:r>
            <a:endParaRPr kumimoji="1" lang="en-US" altLang="ja-JP" dirty="0" smtClean="0"/>
          </a:p>
        </p:txBody>
      </p:sp>
      <p:sp>
        <p:nvSpPr>
          <p:cNvPr id="14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>
            <a:defPPr>
              <a:defRPr lang="ja-JP"/>
            </a:defPPr>
            <a:lvl1pPr fontAlgn="base">
              <a:spcBef>
                <a:spcPct val="0"/>
              </a:spcBef>
              <a:spcAft>
                <a:spcPct val="0"/>
              </a:spcAft>
              <a:defRPr sz="1000" b="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fld id="{8BB99341-3773-4AA0-9F9D-94F83AE5E06F}" type="slidenum">
              <a:rPr lang="en-US" altLang="ja-JP" smtClean="0"/>
              <a:pPr lvl="0"/>
              <a:t>‹#›</a:t>
            </a:fld>
            <a:endParaRPr lang="en-US" altLang="ja-JP" dirty="0" smtClean="0"/>
          </a:p>
        </p:txBody>
      </p:sp>
      <p:pic>
        <p:nvPicPr>
          <p:cNvPr id="15" name="図 14"/>
          <p:cNvPicPr>
            <a:picLocks noChangeAspect="1"/>
          </p:cNvPicPr>
          <p:nvPr userDrawn="1"/>
        </p:nvPicPr>
        <p:blipFill>
          <a:blip r:embed="rId2">
            <a:biLevel thresh="25000"/>
          </a:blip>
          <a:stretch>
            <a:fillRect/>
          </a:stretch>
        </p:blipFill>
        <p:spPr bwMode="gray">
          <a:xfrm>
            <a:off x="6789531" y="6521167"/>
            <a:ext cx="2160000" cy="170112"/>
          </a:xfrm>
          <a:prstGeom prst="rect">
            <a:avLst/>
          </a:prstGeom>
        </p:spPr>
      </p:pic>
      <p:sp>
        <p:nvSpPr>
          <p:cNvPr id="7" name="タイトル プレースホルダー"/>
          <p:cNvSpPr>
            <a:spLocks noGrp="1"/>
          </p:cNvSpPr>
          <p:nvPr>
            <p:ph type="title" hasCustomPrompt="1"/>
          </p:nvPr>
        </p:nvSpPr>
        <p:spPr bwMode="gray">
          <a:xfrm>
            <a:off x="215901" y="204598"/>
            <a:ext cx="8733630" cy="614438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kumimoji="1" lang="ja-JP" altLang="en-US" dirty="0" smtClean="0"/>
              <a:t>タイトルを入力</a:t>
            </a:r>
          </a:p>
        </p:txBody>
      </p:sp>
      <p:sp>
        <p:nvSpPr>
          <p:cNvPr id="8" name="正方形/長方形 7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972158453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5" orient="horz" pos="3853">
          <p15:clr>
            <a:srgbClr val="A4A3A4"/>
          </p15:clr>
        </p15:guide>
        <p15:guide id="6" orient="horz" pos="618">
          <p15:clr>
            <a:srgbClr val="A4A3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line Only(deep)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>
            <a:defPPr>
              <a:defRPr lang="ja-JP"/>
            </a:defPPr>
            <a:lvl1pPr fontAlgn="base">
              <a:spcBef>
                <a:spcPct val="0"/>
              </a:spcBef>
              <a:spcAft>
                <a:spcPct val="0"/>
              </a:spcAft>
              <a:defRPr sz="1000" b="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fld id="{8BB99341-3773-4AA0-9F9D-94F83AE5E06F}" type="slidenum">
              <a:rPr lang="en-US" altLang="ja-JP" smtClean="0"/>
              <a:pPr lvl="0"/>
              <a:t>‹#›</a:t>
            </a:fld>
            <a:endParaRPr lang="en-US" altLang="ja-JP" dirty="0" smtClean="0"/>
          </a:p>
        </p:txBody>
      </p:sp>
      <p:pic>
        <p:nvPicPr>
          <p:cNvPr id="11" name="図 10"/>
          <p:cNvPicPr>
            <a:picLocks noChangeAspect="1"/>
          </p:cNvPicPr>
          <p:nvPr userDrawn="1"/>
        </p:nvPicPr>
        <p:blipFill>
          <a:blip r:embed="rId3">
            <a:biLevel thresh="25000"/>
          </a:blip>
          <a:stretch>
            <a:fillRect/>
          </a:stretch>
        </p:blipFill>
        <p:spPr bwMode="gray">
          <a:xfrm>
            <a:off x="6789531" y="6521167"/>
            <a:ext cx="2160000" cy="170112"/>
          </a:xfrm>
          <a:prstGeom prst="rect">
            <a:avLst/>
          </a:prstGeom>
        </p:spPr>
      </p:pic>
      <p:sp>
        <p:nvSpPr>
          <p:cNvPr id="6" name="タイトル プレースホルダー"/>
          <p:cNvSpPr>
            <a:spLocks noGrp="1"/>
          </p:cNvSpPr>
          <p:nvPr>
            <p:ph type="title" hasCustomPrompt="1"/>
          </p:nvPr>
        </p:nvSpPr>
        <p:spPr bwMode="gray">
          <a:xfrm>
            <a:off x="215901" y="204598"/>
            <a:ext cx="8733630" cy="614438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kumimoji="1" lang="ja-JP" altLang="en-US" dirty="0" smtClean="0"/>
              <a:t>タイトルを入力</a:t>
            </a:r>
          </a:p>
        </p:txBody>
      </p:sp>
      <p:sp>
        <p:nvSpPr>
          <p:cNvPr id="7" name="正方形/長方形 6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29434596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731">
          <p15:clr>
            <a:srgbClr val="A4A3A4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line ＆ Contents(deep)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コンテンツ プレースホルダー"/>
          <p:cNvSpPr>
            <a:spLocks noGrp="1"/>
          </p:cNvSpPr>
          <p:nvPr>
            <p:ph sz="quarter" idx="13" hasCustomPrompt="1"/>
          </p:nvPr>
        </p:nvSpPr>
        <p:spPr bwMode="gray">
          <a:xfrm>
            <a:off x="215900" y="1160463"/>
            <a:ext cx="8731250" cy="4968875"/>
          </a:xfrm>
          <a:prstGeom prst="rect">
            <a:avLst/>
          </a:prstGeom>
        </p:spPr>
        <p:txBody>
          <a:bodyPr/>
          <a:lstStyle>
            <a:lvl1pPr marL="357690" indent="-357690">
              <a:lnSpc>
                <a:spcPct val="105000"/>
              </a:lnSpc>
              <a:spcBef>
                <a:spcPts val="480"/>
              </a:spcBef>
              <a:buClr>
                <a:schemeClr val="bg1">
                  <a:lumMod val="95000"/>
                </a:schemeClr>
              </a:buClr>
              <a:buFont typeface="Wingdings" panose="05000000000000000000" pitchFamily="2" charset="2"/>
              <a:buChar char="u"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598973" indent="-241283">
              <a:lnSpc>
                <a:spcPct val="105000"/>
              </a:lnSpc>
              <a:spcBef>
                <a:spcPts val="432"/>
              </a:spcBef>
              <a:buClr>
                <a:schemeClr val="bg1">
                  <a:lumMod val="95000"/>
                </a:schemeClr>
              </a:buClr>
              <a:buFont typeface="Wingdings" panose="05000000000000000000" pitchFamily="2" charset="2"/>
              <a:buChar char="n"/>
              <a:defRPr sz="1800">
                <a:solidFill>
                  <a:schemeClr val="bg1">
                    <a:lumMod val="95000"/>
                  </a:schemeClr>
                </a:solidFill>
              </a:defRPr>
            </a:lvl2pPr>
            <a:lvl3pPr marL="723600" indent="-122400">
              <a:lnSpc>
                <a:spcPct val="105000"/>
              </a:lnSpc>
              <a:spcBef>
                <a:spcPts val="384"/>
              </a:spcBef>
              <a:buClr>
                <a:schemeClr val="bg1">
                  <a:lumMod val="95000"/>
                </a:schemeClr>
              </a:buClr>
              <a:defRPr sz="1600">
                <a:solidFill>
                  <a:schemeClr val="bg1">
                    <a:lumMod val="95000"/>
                  </a:schemeClr>
                </a:solidFill>
              </a:defRPr>
            </a:lvl3pPr>
            <a:lvl4pPr marL="838138" indent="-118525">
              <a:lnSpc>
                <a:spcPct val="105000"/>
              </a:lnSpc>
              <a:spcBef>
                <a:spcPts val="336"/>
              </a:spcBef>
              <a:buClr>
                <a:schemeClr val="bg1">
                  <a:lumMod val="95000"/>
                </a:schemeClr>
              </a:buClr>
              <a:defRPr sz="1400">
                <a:solidFill>
                  <a:schemeClr val="bg1">
                    <a:lumMod val="95000"/>
                  </a:schemeClr>
                </a:solidFill>
              </a:defRPr>
            </a:lvl4pPr>
            <a:lvl5pPr marL="836022" indent="0">
              <a:lnSpc>
                <a:spcPct val="105000"/>
              </a:lnSpc>
              <a:buFontTx/>
              <a:buNone/>
              <a:defRPr sz="1400" b="0">
                <a:solidFill>
                  <a:schemeClr val="bg1">
                    <a:lumMod val="95000"/>
                  </a:schemeClr>
                </a:solidFill>
              </a:defRPr>
            </a:lvl5pPr>
          </a:lstStyle>
          <a:p>
            <a:pPr lvl="0"/>
            <a:r>
              <a:rPr kumimoji="1" lang="ja-JP" altLang="en-US" dirty="0" smtClean="0"/>
              <a:t>本文を入力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文章を入力</a:t>
            </a:r>
            <a:endParaRPr kumimoji="1" lang="en-US" altLang="ja-JP" dirty="0" smtClean="0"/>
          </a:p>
        </p:txBody>
      </p:sp>
      <p:sp>
        <p:nvSpPr>
          <p:cNvPr id="13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>
            <a:defPPr>
              <a:defRPr lang="ja-JP"/>
            </a:defPPr>
            <a:lvl1pPr fontAlgn="base">
              <a:spcBef>
                <a:spcPct val="0"/>
              </a:spcBef>
              <a:spcAft>
                <a:spcPct val="0"/>
              </a:spcAft>
              <a:defRPr sz="1000" b="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fld id="{8BB99341-3773-4AA0-9F9D-94F83AE5E06F}" type="slidenum">
              <a:rPr lang="en-US" altLang="ja-JP" smtClean="0"/>
              <a:pPr lvl="0"/>
              <a:t>‹#›</a:t>
            </a:fld>
            <a:endParaRPr lang="en-US" altLang="ja-JP" dirty="0" smtClean="0"/>
          </a:p>
        </p:txBody>
      </p:sp>
      <p:pic>
        <p:nvPicPr>
          <p:cNvPr id="14" name="図 13"/>
          <p:cNvPicPr>
            <a:picLocks noChangeAspect="1"/>
          </p:cNvPicPr>
          <p:nvPr userDrawn="1"/>
        </p:nvPicPr>
        <p:blipFill>
          <a:blip r:embed="rId3">
            <a:biLevel thresh="25000"/>
          </a:blip>
          <a:stretch>
            <a:fillRect/>
          </a:stretch>
        </p:blipFill>
        <p:spPr bwMode="gray">
          <a:xfrm>
            <a:off x="6789531" y="6521167"/>
            <a:ext cx="2160000" cy="170112"/>
          </a:xfrm>
          <a:prstGeom prst="rect">
            <a:avLst/>
          </a:prstGeom>
        </p:spPr>
      </p:pic>
      <p:sp>
        <p:nvSpPr>
          <p:cNvPr id="7" name="タイトル プレースホルダー"/>
          <p:cNvSpPr>
            <a:spLocks noGrp="1"/>
          </p:cNvSpPr>
          <p:nvPr>
            <p:ph type="title" hasCustomPrompt="1"/>
          </p:nvPr>
        </p:nvSpPr>
        <p:spPr bwMode="gray">
          <a:xfrm>
            <a:off x="215901" y="204598"/>
            <a:ext cx="8733630" cy="614438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kumimoji="1" lang="ja-JP" altLang="en-US" dirty="0" smtClean="0"/>
              <a:t>タイトルを入力</a:t>
            </a:r>
          </a:p>
        </p:txBody>
      </p:sp>
      <p:sp>
        <p:nvSpPr>
          <p:cNvPr id="8" name="正方形/長方形 7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44723035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6" orient="horz" pos="3861">
          <p15:clr>
            <a:srgbClr val="A4A3A4"/>
          </p15:clr>
        </p15:guide>
        <p15:guide id="7" orient="horz" pos="731">
          <p15:clr>
            <a:srgbClr val="A4A3A4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ad line &amp; Contents(deep)">
    <p:bg bwMode="lt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コンテンツ プレースホルダー"/>
          <p:cNvSpPr>
            <a:spLocks noGrp="1"/>
          </p:cNvSpPr>
          <p:nvPr>
            <p:ph sz="quarter" idx="13" hasCustomPrompt="1"/>
          </p:nvPr>
        </p:nvSpPr>
        <p:spPr bwMode="gray">
          <a:xfrm>
            <a:off x="215900" y="2032610"/>
            <a:ext cx="8731250" cy="4096728"/>
          </a:xfrm>
          <a:prstGeom prst="rect">
            <a:avLst/>
          </a:prstGeom>
        </p:spPr>
        <p:txBody>
          <a:bodyPr/>
          <a:lstStyle>
            <a:lvl1pPr marL="357690" indent="-357690">
              <a:lnSpc>
                <a:spcPct val="105000"/>
              </a:lnSpc>
              <a:spcBef>
                <a:spcPts val="480"/>
              </a:spcBef>
              <a:buClr>
                <a:schemeClr val="bg1">
                  <a:lumMod val="95000"/>
                </a:schemeClr>
              </a:buClr>
              <a:buFont typeface="Wingdings" panose="05000000000000000000" pitchFamily="2" charset="2"/>
              <a:buChar char="u"/>
              <a:defRPr sz="2000">
                <a:solidFill>
                  <a:schemeClr val="bg1">
                    <a:lumMod val="95000"/>
                  </a:schemeClr>
                </a:solidFill>
              </a:defRPr>
            </a:lvl1pPr>
            <a:lvl2pPr marL="598973" indent="-241283">
              <a:lnSpc>
                <a:spcPct val="105000"/>
              </a:lnSpc>
              <a:spcBef>
                <a:spcPts val="432"/>
              </a:spcBef>
              <a:buClr>
                <a:schemeClr val="bg1">
                  <a:lumMod val="95000"/>
                </a:schemeClr>
              </a:buClr>
              <a:buFont typeface="Wingdings" panose="05000000000000000000" pitchFamily="2" charset="2"/>
              <a:buChar char="n"/>
              <a:defRPr sz="1800">
                <a:solidFill>
                  <a:schemeClr val="bg1">
                    <a:lumMod val="95000"/>
                  </a:schemeClr>
                </a:solidFill>
              </a:defRPr>
            </a:lvl2pPr>
            <a:lvl3pPr marL="723600" indent="-122400">
              <a:lnSpc>
                <a:spcPct val="105000"/>
              </a:lnSpc>
              <a:spcBef>
                <a:spcPts val="384"/>
              </a:spcBef>
              <a:buClr>
                <a:schemeClr val="bg1">
                  <a:lumMod val="95000"/>
                </a:schemeClr>
              </a:buClr>
              <a:defRPr sz="1600">
                <a:solidFill>
                  <a:schemeClr val="bg1">
                    <a:lumMod val="95000"/>
                  </a:schemeClr>
                </a:solidFill>
              </a:defRPr>
            </a:lvl3pPr>
            <a:lvl4pPr marL="838138" indent="-118525">
              <a:lnSpc>
                <a:spcPct val="105000"/>
              </a:lnSpc>
              <a:spcBef>
                <a:spcPts val="336"/>
              </a:spcBef>
              <a:buClr>
                <a:schemeClr val="bg1">
                  <a:lumMod val="95000"/>
                </a:schemeClr>
              </a:buClr>
              <a:defRPr sz="1400">
                <a:solidFill>
                  <a:schemeClr val="bg1">
                    <a:lumMod val="95000"/>
                  </a:schemeClr>
                </a:solidFill>
              </a:defRPr>
            </a:lvl4pPr>
            <a:lvl5pPr marL="836022" indent="0">
              <a:lnSpc>
                <a:spcPct val="105000"/>
              </a:lnSpc>
              <a:buFontTx/>
              <a:buNone/>
              <a:defRPr sz="1400" b="0">
                <a:solidFill>
                  <a:schemeClr val="bg1">
                    <a:lumMod val="95000"/>
                  </a:schemeClr>
                </a:solidFill>
              </a:defRPr>
            </a:lvl5pPr>
          </a:lstStyle>
          <a:p>
            <a:pPr lvl="0"/>
            <a:r>
              <a:rPr kumimoji="1" lang="ja-JP" altLang="en-US" dirty="0" smtClean="0"/>
              <a:t>本文を入力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文章を入力</a:t>
            </a:r>
            <a:endParaRPr kumimoji="1" lang="en-US" altLang="ja-JP" dirty="0" smtClean="0"/>
          </a:p>
        </p:txBody>
      </p:sp>
      <p:sp>
        <p:nvSpPr>
          <p:cNvPr id="17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>
            <a:defPPr>
              <a:defRPr lang="ja-JP"/>
            </a:defPPr>
            <a:lvl1pPr fontAlgn="base">
              <a:spcBef>
                <a:spcPct val="0"/>
              </a:spcBef>
              <a:spcAft>
                <a:spcPct val="0"/>
              </a:spcAft>
              <a:defRPr sz="1000" b="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fld id="{8BB99341-3773-4AA0-9F9D-94F83AE5E06F}" type="slidenum">
              <a:rPr lang="en-US" altLang="ja-JP" smtClean="0"/>
              <a:pPr lvl="0"/>
              <a:t>‹#›</a:t>
            </a:fld>
            <a:endParaRPr lang="en-US" altLang="ja-JP" dirty="0" smtClean="0"/>
          </a:p>
        </p:txBody>
      </p:sp>
      <p:pic>
        <p:nvPicPr>
          <p:cNvPr id="18" name="図 17"/>
          <p:cNvPicPr>
            <a:picLocks noChangeAspect="1"/>
          </p:cNvPicPr>
          <p:nvPr userDrawn="1"/>
        </p:nvPicPr>
        <p:blipFill>
          <a:blip r:embed="rId3">
            <a:biLevel thresh="25000"/>
          </a:blip>
          <a:stretch>
            <a:fillRect/>
          </a:stretch>
        </p:blipFill>
        <p:spPr bwMode="gray">
          <a:xfrm>
            <a:off x="6789531" y="6521167"/>
            <a:ext cx="2160000" cy="170112"/>
          </a:xfrm>
          <a:prstGeom prst="rect">
            <a:avLst/>
          </a:prstGeom>
        </p:spPr>
      </p:pic>
      <p:sp>
        <p:nvSpPr>
          <p:cNvPr id="8" name="テキスト プレースホルダー 3"/>
          <p:cNvSpPr>
            <a:spLocks noGrp="1"/>
          </p:cNvSpPr>
          <p:nvPr>
            <p:ph type="body" sz="quarter" idx="14" hasCustomPrompt="1"/>
          </p:nvPr>
        </p:nvSpPr>
        <p:spPr>
          <a:xfrm>
            <a:off x="215900" y="1053993"/>
            <a:ext cx="8731250" cy="743659"/>
          </a:xfrm>
        </p:spPr>
        <p:txBody>
          <a:bodyPr anchor="ctr"/>
          <a:lstStyle>
            <a:lvl1pPr marL="0" indent="0">
              <a:lnSpc>
                <a:spcPct val="110000"/>
              </a:lnSpc>
              <a:spcBef>
                <a:spcPts val="100"/>
              </a:spcBef>
              <a:buFontTx/>
              <a:buNone/>
              <a:defRPr sz="2200">
                <a:solidFill>
                  <a:schemeClr val="bg1">
                    <a:lumMod val="95000"/>
                  </a:schemeClr>
                </a:solidFill>
              </a:defRPr>
            </a:lvl1pPr>
            <a:lvl2pPr marL="355557" indent="0">
              <a:buFontTx/>
              <a:buNone/>
              <a:defRPr sz="2600"/>
            </a:lvl2pPr>
            <a:lvl3pPr marL="598942" indent="0">
              <a:buFontTx/>
              <a:buNone/>
              <a:defRPr sz="2600"/>
            </a:lvl3pPr>
            <a:lvl4pPr marL="719578" indent="0">
              <a:buFontTx/>
              <a:buNone/>
              <a:defRPr sz="2600"/>
            </a:lvl4pPr>
            <a:lvl5pPr marL="835982" indent="0">
              <a:buFontTx/>
              <a:buNone/>
              <a:defRPr sz="2600"/>
            </a:lvl5pPr>
          </a:lstStyle>
          <a:p>
            <a:pPr lvl="0"/>
            <a:r>
              <a:rPr kumimoji="1" lang="ja-JP" altLang="en-US" dirty="0" smtClean="0"/>
              <a:t>リード文が１行・２行ともにこのレイアウトで入力</a:t>
            </a:r>
            <a:endParaRPr kumimoji="1" lang="ja-JP" altLang="en-US" dirty="0"/>
          </a:p>
        </p:txBody>
      </p:sp>
      <p:sp>
        <p:nvSpPr>
          <p:cNvPr id="9" name="タイトル プレースホルダー"/>
          <p:cNvSpPr>
            <a:spLocks noGrp="1"/>
          </p:cNvSpPr>
          <p:nvPr>
            <p:ph type="title" hasCustomPrompt="1"/>
          </p:nvPr>
        </p:nvSpPr>
        <p:spPr bwMode="gray">
          <a:xfrm>
            <a:off x="215901" y="204598"/>
            <a:ext cx="8733630" cy="614438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r>
              <a:rPr kumimoji="1" lang="ja-JP" altLang="en-US" dirty="0" smtClean="0"/>
              <a:t>タイトルを入力</a:t>
            </a:r>
          </a:p>
        </p:txBody>
      </p:sp>
      <p:sp>
        <p:nvSpPr>
          <p:cNvPr id="10" name="正方形/長方形 9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86791266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1275">
          <p15:clr>
            <a:srgbClr val="A4A3A4"/>
          </p15:clr>
        </p15:guide>
        <p15:guide id="3" orient="horz" pos="3861">
          <p15:clr>
            <a:srgbClr val="A4A3A4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(deep)">
    <p:bg bwMode="ltGray"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geNumber"/>
          <p:cNvSpPr txBox="1"/>
          <p:nvPr userDrawn="1"/>
        </p:nvSpPr>
        <p:spPr bwMode="gray">
          <a:xfrm>
            <a:off x="139182" y="6452622"/>
            <a:ext cx="345544" cy="307200"/>
          </a:xfrm>
          <a:prstGeom prst="rect">
            <a:avLst/>
          </a:prstGeom>
          <a:noFill/>
        </p:spPr>
        <p:txBody>
          <a:bodyPr wrap="square" lIns="90000" tIns="0" rIns="0" bIns="0" rtlCol="0" anchor="ctr" anchorCtr="0">
            <a:noAutofit/>
          </a:bodyPr>
          <a:lstStyle>
            <a:defPPr>
              <a:defRPr lang="ja-JP"/>
            </a:defPPr>
            <a:lvl1pPr fontAlgn="base">
              <a:spcBef>
                <a:spcPct val="0"/>
              </a:spcBef>
              <a:spcAft>
                <a:spcPct val="0"/>
              </a:spcAft>
              <a:defRPr sz="1000" b="0" baseline="0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lvl="0"/>
            <a:fld id="{8BB99341-3773-4AA0-9F9D-94F83AE5E06F}" type="slidenum">
              <a:rPr lang="en-US" altLang="ja-JP" smtClean="0"/>
              <a:pPr lvl="0"/>
              <a:t>‹#›</a:t>
            </a:fld>
            <a:endParaRPr lang="en-US" altLang="ja-JP" dirty="0" smtClean="0"/>
          </a:p>
        </p:txBody>
      </p:sp>
      <p:pic>
        <p:nvPicPr>
          <p:cNvPr id="8" name="図 7"/>
          <p:cNvPicPr>
            <a:picLocks noChangeAspect="1"/>
          </p:cNvPicPr>
          <p:nvPr userDrawn="1"/>
        </p:nvPicPr>
        <p:blipFill>
          <a:blip r:embed="rId2">
            <a:biLevel thresh="25000"/>
          </a:blip>
          <a:stretch>
            <a:fillRect/>
          </a:stretch>
        </p:blipFill>
        <p:spPr bwMode="gray">
          <a:xfrm>
            <a:off x="6789531" y="6521167"/>
            <a:ext cx="2160000" cy="170112"/>
          </a:xfrm>
          <a:prstGeom prst="rect">
            <a:avLst/>
          </a:prstGeom>
        </p:spPr>
      </p:pic>
      <p:sp>
        <p:nvSpPr>
          <p:cNvPr id="6" name="正方形/長方形 5"/>
          <p:cNvSpPr/>
          <p:nvPr userDrawn="1"/>
        </p:nvSpPr>
        <p:spPr bwMode="gray">
          <a:xfrm>
            <a:off x="0" y="6795600"/>
            <a:ext cx="9144000" cy="62400"/>
          </a:xfrm>
          <a:prstGeom prst="rect">
            <a:avLst/>
          </a:prstGeom>
          <a:gradFill flip="none" rotWithShape="1">
            <a:gsLst>
              <a:gs pos="0">
                <a:srgbClr val="A0D8AD"/>
              </a:gs>
              <a:gs pos="10000">
                <a:srgbClr val="65B3A4"/>
              </a:gs>
              <a:gs pos="65000">
                <a:schemeClr val="tx2"/>
              </a:gs>
            </a:gsLst>
            <a:lin ang="10800000" scaled="0"/>
            <a:tileRect/>
          </a:gra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sz="1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38728071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rporate Conce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2592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rporate Mar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グループ化 9"/>
          <p:cNvGrpSpPr/>
          <p:nvPr userDrawn="1"/>
        </p:nvGrpSpPr>
        <p:grpSpPr>
          <a:xfrm>
            <a:off x="8024985" y="6971177"/>
            <a:ext cx="1119015" cy="460398"/>
            <a:chOff x="8303938" y="5228387"/>
            <a:chExt cx="839261" cy="345299"/>
          </a:xfrm>
        </p:grpSpPr>
        <p:grpSp>
          <p:nvGrpSpPr>
            <p:cNvPr id="11" name="グループ化 10"/>
            <p:cNvGrpSpPr/>
            <p:nvPr userDrawn="1"/>
          </p:nvGrpSpPr>
          <p:grpSpPr>
            <a:xfrm>
              <a:off x="8303938" y="5228387"/>
              <a:ext cx="839261" cy="161583"/>
              <a:chOff x="8303938" y="-416763"/>
              <a:chExt cx="839261" cy="161583"/>
            </a:xfrm>
          </p:grpSpPr>
          <p:sp>
            <p:nvSpPr>
              <p:cNvPr id="17" name="正方形/長方形 16"/>
              <p:cNvSpPr/>
              <p:nvPr userDrawn="1"/>
            </p:nvSpPr>
            <p:spPr bwMode="auto">
              <a:xfrm>
                <a:off x="8303938" y="-402477"/>
                <a:ext cx="140654" cy="140652"/>
              </a:xfrm>
              <a:prstGeom prst="rect">
                <a:avLst/>
              </a:prstGeom>
              <a:solidFill>
                <a:srgbClr val="002B62"/>
              </a:solidFill>
              <a:ln>
                <a:noFill/>
              </a:ln>
              <a:effectLst/>
              <a:ex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kumimoji="1" lang="ja-JP" altLang="en-US" sz="2400" b="1" dirty="0">
                  <a:latin typeface="+mj-ea"/>
                  <a:ea typeface="+mj-ea"/>
                </a:endParaRPr>
              </a:p>
            </p:txBody>
          </p:sp>
          <p:sp>
            <p:nvSpPr>
              <p:cNvPr id="18" name="テキスト ボックス 17"/>
              <p:cNvSpPr txBox="1"/>
              <p:nvPr userDrawn="1"/>
            </p:nvSpPr>
            <p:spPr>
              <a:xfrm>
                <a:off x="8477151" y="-416763"/>
                <a:ext cx="666048" cy="161583"/>
              </a:xfrm>
              <a:prstGeom prst="rect">
                <a:avLst/>
              </a:prstGeom>
              <a:noFill/>
            </p:spPr>
            <p:txBody>
              <a:bodyPr wrap="none" lIns="0" rIns="0" rtlCol="0">
                <a:spAutoFit/>
              </a:bodyPr>
              <a:lstStyle/>
              <a:p>
                <a:pPr algn="l"/>
                <a:r>
                  <a:rPr kumimoji="1" lang="en-US" altLang="ja-JP" sz="800" b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Orchestrating </a:t>
                </a:r>
                <a:r>
                  <a:rPr kumimoji="1" lang="en-US" altLang="ja-JP" sz="800" b="0" baseline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Blue</a:t>
                </a:r>
                <a:endParaRPr kumimoji="1" lang="ja-JP" altLang="en-US" sz="8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12" name="グループ化 11"/>
            <p:cNvGrpSpPr/>
            <p:nvPr userDrawn="1"/>
          </p:nvGrpSpPr>
          <p:grpSpPr>
            <a:xfrm>
              <a:off x="8303999" y="5412103"/>
              <a:ext cx="737008" cy="161583"/>
              <a:chOff x="8303999" y="-233047"/>
              <a:chExt cx="737008" cy="161583"/>
            </a:xfrm>
          </p:grpSpPr>
          <p:sp>
            <p:nvSpPr>
              <p:cNvPr id="15" name="正方形/長方形 14"/>
              <p:cNvSpPr/>
              <p:nvPr userDrawn="1"/>
            </p:nvSpPr>
            <p:spPr bwMode="auto">
              <a:xfrm>
                <a:off x="8303999" y="-218702"/>
                <a:ext cx="141120" cy="141120"/>
              </a:xfrm>
              <a:prstGeom prst="rect">
                <a:avLst/>
              </a:prstGeom>
              <a:solidFill>
                <a:srgbClr val="EB6E00"/>
              </a:solidFill>
              <a:ln>
                <a:noFill/>
              </a:ln>
              <a:effectLst/>
              <a:ex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kumimoji="1" lang="ja-JP" altLang="en-US" sz="2400" b="1" dirty="0">
                  <a:latin typeface="+mj-ea"/>
                  <a:ea typeface="+mj-ea"/>
                </a:endParaRPr>
              </a:p>
            </p:txBody>
          </p:sp>
          <p:sp>
            <p:nvSpPr>
              <p:cNvPr id="16" name="テキスト ボックス 15"/>
              <p:cNvSpPr txBox="1"/>
              <p:nvPr userDrawn="1"/>
            </p:nvSpPr>
            <p:spPr>
              <a:xfrm>
                <a:off x="8477151" y="-233047"/>
                <a:ext cx="563856" cy="161583"/>
              </a:xfrm>
              <a:prstGeom prst="rect">
                <a:avLst/>
              </a:prstGeom>
              <a:noFill/>
            </p:spPr>
            <p:txBody>
              <a:bodyPr wrap="none" lIns="0" rIns="0" rtlCol="0">
                <a:spAutoFit/>
              </a:bodyPr>
              <a:lstStyle/>
              <a:p>
                <a:pPr algn="l"/>
                <a:r>
                  <a:rPr kumimoji="1" lang="en-US" altLang="ja-JP" sz="800" b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Brighter</a:t>
                </a:r>
                <a:r>
                  <a:rPr kumimoji="1" lang="en-US" altLang="ja-JP" sz="800" b="0" baseline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 </a:t>
                </a:r>
                <a:r>
                  <a:rPr kumimoji="1" lang="en-US" altLang="ja-JP" sz="800" b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</a:rPr>
                  <a:t>Orange</a:t>
                </a:r>
                <a:endParaRPr kumimoji="1" lang="ja-JP" altLang="en-US" sz="800" b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50817204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プレースホルダー"/>
          <p:cNvSpPr>
            <a:spLocks noGrp="1"/>
          </p:cNvSpPr>
          <p:nvPr userDrawn="1">
            <p:ph type="title"/>
          </p:nvPr>
        </p:nvSpPr>
        <p:spPr bwMode="gray">
          <a:xfrm>
            <a:off x="215900" y="204597"/>
            <a:ext cx="8712201" cy="615555"/>
          </a:xfrm>
          <a:prstGeom prst="rect">
            <a:avLst/>
          </a:prstGeom>
        </p:spPr>
        <p:txBody>
          <a:bodyPr wrap="square" anchor="ctr">
            <a:noAutofit/>
          </a:bodyPr>
          <a:lstStyle/>
          <a:p>
            <a:pPr marL="0" marR="0" lvl="0" indent="0" defTabSz="1219110" latinLnBrk="0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SzTx/>
              <a:buFont typeface="Arial" panose="020B0604020202020204" pitchFamily="34" charset="0"/>
              <a:buNone/>
              <a:tabLst/>
            </a:pPr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2" name="テキスト プレースホルダー 1"/>
          <p:cNvSpPr>
            <a:spLocks noGrp="1"/>
          </p:cNvSpPr>
          <p:nvPr userDrawn="1">
            <p:ph type="body" idx="1"/>
          </p:nvPr>
        </p:nvSpPr>
        <p:spPr bwMode="gray">
          <a:xfrm>
            <a:off x="215900" y="980024"/>
            <a:ext cx="8712201" cy="51371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57690" lvl="0" indent="-357690" defTabSz="914400" latinLnBrk="0">
              <a:spcBef>
                <a:spcPts val="480"/>
              </a:spcBef>
            </a:pPr>
            <a:r>
              <a:rPr kumimoji="1" lang="ja-JP" altLang="en-US" dirty="0" smtClean="0"/>
              <a:t>マスター テキストの書式設定</a:t>
            </a:r>
          </a:p>
          <a:p>
            <a:pPr marL="598973" lvl="1" indent="-241283">
              <a:spcBef>
                <a:spcPts val="432"/>
              </a:spcBef>
            </a:pPr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marL="723600" lvl="2" indent="-122400">
              <a:spcBef>
                <a:spcPts val="384"/>
              </a:spcBef>
            </a:pPr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marL="838138" lvl="3" indent="-118525">
              <a:spcBef>
                <a:spcPts val="336"/>
              </a:spcBef>
            </a:pPr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  <a:endParaRPr kumimoji="1" lang="en-US" altLang="ja-JP" dirty="0" smtClean="0"/>
          </a:p>
          <a:p>
            <a:pPr marL="836022" lvl="4" eaLnBrk="0" hangingPunct="0"/>
            <a:r>
              <a:rPr kumimoji="1" lang="ja-JP" altLang="en-US" dirty="0" smtClean="0"/>
              <a:t>文章を入力</a:t>
            </a:r>
            <a:endParaRPr kumimoji="1" lang="en-US" altLang="ja-JP" dirty="0" smtClean="0"/>
          </a:p>
        </p:txBody>
      </p:sp>
      <p:sp>
        <p:nvSpPr>
          <p:cNvPr id="6" name="Credit"/>
          <p:cNvSpPr txBox="1">
            <a:spLocks/>
          </p:cNvSpPr>
          <p:nvPr userDrawn="1"/>
        </p:nvSpPr>
        <p:spPr bwMode="gray">
          <a:xfrm>
            <a:off x="507784" y="6535370"/>
            <a:ext cx="232047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ja-JP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umimoji="1" sz="800" b="1" kern="1200">
                <a:solidFill>
                  <a:schemeClr val="tx1"/>
                </a:solidFill>
                <a:latin typeface="Arial" charset="0"/>
                <a:ea typeface="HGP創英角ｺﾞｼｯｸUB" pitchFamily="50" charset="-128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HGP創英角ｺﾞｼｯｸUB" pitchFamily="50" charset="-128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HGP創英角ｺﾞｼｯｸUB" pitchFamily="50" charset="-128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HGP創英角ｺﾞｼｯｸUB" pitchFamily="50" charset="-128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Arial" charset="0"/>
                <a:ea typeface="HGP創英角ｺﾞｼｯｸUB" pitchFamily="50" charset="-128"/>
                <a:cs typeface="+mn-cs"/>
              </a:defRPr>
            </a:lvl5pPr>
            <a:lvl6pPr marL="22860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HGP創英角ｺﾞｼｯｸUB" pitchFamily="50" charset="-128"/>
                <a:cs typeface="+mn-cs"/>
              </a:defRPr>
            </a:lvl6pPr>
            <a:lvl7pPr marL="27432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HGP創英角ｺﾞｼｯｸUB" pitchFamily="50" charset="-128"/>
                <a:cs typeface="+mn-cs"/>
              </a:defRPr>
            </a:lvl7pPr>
            <a:lvl8pPr marL="32004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HGP創英角ｺﾞｼｯｸUB" pitchFamily="50" charset="-128"/>
                <a:cs typeface="+mn-cs"/>
              </a:defRPr>
            </a:lvl8pPr>
            <a:lvl9pPr marL="3657600" algn="l" defTabSz="914400" rtl="0" eaLnBrk="1" latinLnBrk="0" hangingPunct="1">
              <a:defRPr kumimoji="1" kern="1200">
                <a:solidFill>
                  <a:schemeClr val="tx1"/>
                </a:solidFill>
                <a:latin typeface="Arial" charset="0"/>
                <a:ea typeface="HGP創英角ｺﾞｼｯｸUB" pitchFamily="50" charset="-128"/>
                <a:cs typeface="+mn-cs"/>
              </a:defRPr>
            </a:lvl9pPr>
          </a:lstStyle>
          <a:p>
            <a:r>
              <a:rPr kumimoji="1" lang="fr-FR" altLang="ja-JP" sz="800" b="0" kern="1200" baseline="0" dirty="0" smtClean="0">
                <a:solidFill>
                  <a:schemeClr val="bg1">
                    <a:lumMod val="65000"/>
                  </a:schemeClr>
                </a:solidFill>
                <a:latin typeface="Arial" charset="0"/>
                <a:ea typeface="HGP創英角ｺﾞｼｯｸUB" pitchFamily="50" charset="-128"/>
                <a:cs typeface="+mn-cs"/>
              </a:rPr>
              <a:t>© NEC Solution Innovators, Ltd. 2021</a:t>
            </a:r>
          </a:p>
        </p:txBody>
      </p:sp>
    </p:spTree>
    <p:extLst>
      <p:ext uri="{BB962C8B-B14F-4D97-AF65-F5344CB8AC3E}">
        <p14:creationId xmlns:p14="http://schemas.microsoft.com/office/powerpoint/2010/main" val="3035574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  <p:sldLayoutId id="2147483694" r:id="rId17"/>
    <p:sldLayoutId id="2147483679" r:id="rId18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1" fontAlgn="base" latinLnBrk="0" hangingPunct="1">
        <a:spcBef>
          <a:spcPct val="0"/>
        </a:spcBef>
        <a:spcAft>
          <a:spcPct val="0"/>
        </a:spcAft>
        <a:defRPr kumimoji="1" lang="ja-JP" altLang="en-US" sz="2800" b="0" i="0" u="none" strike="noStrike" kern="0" cap="none" spc="0" normalizeH="0" baseline="0" dirty="0">
          <a:ln>
            <a:noFill/>
          </a:ln>
          <a:solidFill>
            <a:schemeClr val="tx1">
              <a:lumMod val="85000"/>
              <a:lumOff val="15000"/>
            </a:schemeClr>
          </a:solidFill>
          <a:effectLst/>
          <a:uLnTx/>
          <a:uFillTx/>
          <a:latin typeface="+mj-ea"/>
          <a:ea typeface="+mj-ea"/>
          <a:cs typeface="+mn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tx1"/>
          </a:solidFill>
          <a:latin typeface="HGP創英角ｺﾞｼｯｸUB" pitchFamily="50" charset="-128"/>
          <a:ea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tx1"/>
          </a:solidFill>
          <a:latin typeface="HGP創英角ｺﾞｼｯｸUB" pitchFamily="50" charset="-128"/>
          <a:ea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tx1"/>
          </a:solidFill>
          <a:latin typeface="HGP創英角ｺﾞｼｯｸUB" pitchFamily="50" charset="-128"/>
          <a:ea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2800">
          <a:solidFill>
            <a:schemeClr val="tx1"/>
          </a:solidFill>
          <a:latin typeface="HGP創英角ｺﾞｼｯｸUB" pitchFamily="50" charset="-128"/>
          <a:ea typeface="ＭＳ Ｐゴシック" charset="-128"/>
        </a:defRPr>
      </a:lvl5pPr>
      <a:lvl6pPr marL="457154" algn="l" rtl="0" fontAlgn="base">
        <a:spcBef>
          <a:spcPct val="0"/>
        </a:spcBef>
        <a:spcAft>
          <a:spcPct val="0"/>
        </a:spcAft>
        <a:defRPr kumimoji="1" sz="2800">
          <a:solidFill>
            <a:schemeClr val="tx1"/>
          </a:solidFill>
          <a:latin typeface="HGP創英角ｺﾞｼｯｸUB" pitchFamily="50" charset="-128"/>
          <a:ea typeface="ＭＳ Ｐゴシック" charset="-128"/>
        </a:defRPr>
      </a:lvl6pPr>
      <a:lvl7pPr marL="914310" algn="l" rtl="0" fontAlgn="base">
        <a:spcBef>
          <a:spcPct val="0"/>
        </a:spcBef>
        <a:spcAft>
          <a:spcPct val="0"/>
        </a:spcAft>
        <a:defRPr kumimoji="1" sz="2800">
          <a:solidFill>
            <a:schemeClr val="tx1"/>
          </a:solidFill>
          <a:latin typeface="HGP創英角ｺﾞｼｯｸUB" pitchFamily="50" charset="-128"/>
          <a:ea typeface="ＭＳ Ｐゴシック" charset="-128"/>
        </a:defRPr>
      </a:lvl7pPr>
      <a:lvl8pPr marL="1371464" algn="l" rtl="0" fontAlgn="base">
        <a:spcBef>
          <a:spcPct val="0"/>
        </a:spcBef>
        <a:spcAft>
          <a:spcPct val="0"/>
        </a:spcAft>
        <a:defRPr kumimoji="1" sz="2800">
          <a:solidFill>
            <a:schemeClr val="tx1"/>
          </a:solidFill>
          <a:latin typeface="HGP創英角ｺﾞｼｯｸUB" pitchFamily="50" charset="-128"/>
          <a:ea typeface="ＭＳ Ｐゴシック" charset="-128"/>
        </a:defRPr>
      </a:lvl8pPr>
      <a:lvl9pPr marL="1828619" algn="l" rtl="0" fontAlgn="base">
        <a:spcBef>
          <a:spcPct val="0"/>
        </a:spcBef>
        <a:spcAft>
          <a:spcPct val="0"/>
        </a:spcAft>
        <a:defRPr kumimoji="1" sz="2800">
          <a:solidFill>
            <a:schemeClr val="tx1"/>
          </a:solidFill>
          <a:latin typeface="HGP創英角ｺﾞｼｯｸUB" pitchFamily="50" charset="-128"/>
          <a:ea typeface="ＭＳ Ｐゴシック" charset="-128"/>
        </a:defRPr>
      </a:lvl9pPr>
    </p:titleStyle>
    <p:bodyStyle>
      <a:lvl1pPr marL="266675" indent="-266675" algn="l" rtl="0" eaLnBrk="1" fontAlgn="base" latinLnBrk="0" hangingPunct="1">
        <a:lnSpc>
          <a:spcPct val="105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u"/>
        <a:defRPr kumimoji="1" lang="ja-JP" altLang="en-US" sz="2000" b="0" i="0" u="none" strike="noStrike" kern="0" cap="none" spc="0" normalizeH="0" baseline="0" dirty="0" smtClean="0">
          <a:ln>
            <a:noFill/>
          </a:ln>
          <a:solidFill>
            <a:schemeClr val="tx1">
              <a:lumMod val="85000"/>
              <a:lumOff val="15000"/>
            </a:schemeClr>
          </a:solidFill>
          <a:effectLst/>
          <a:uLnTx/>
          <a:uFillTx/>
          <a:latin typeface="+mn-lt"/>
          <a:ea typeface="+mn-ea"/>
          <a:cs typeface="+mn-cs"/>
        </a:defRPr>
      </a:lvl1pPr>
      <a:lvl2pPr marL="449219" indent="-182545" algn="l" rtl="0" eaLnBrk="1" fontAlgn="base" latinLnBrk="0" hangingPunct="1">
        <a:lnSpc>
          <a:spcPct val="105000"/>
        </a:lnSpc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n"/>
        <a:defRPr kumimoji="1" lang="ja-JP" altLang="en-US" sz="1800" b="0" i="0" u="none" strike="noStrike" kern="0" cap="none" spc="0" normalizeH="0" baseline="0" dirty="0" smtClean="0">
          <a:ln>
            <a:noFill/>
          </a:ln>
          <a:solidFill>
            <a:schemeClr val="tx1">
              <a:lumMod val="85000"/>
              <a:lumOff val="15000"/>
            </a:schemeClr>
          </a:solidFill>
          <a:effectLst/>
          <a:uLnTx/>
          <a:uFillTx/>
          <a:latin typeface="+mn-lt"/>
          <a:ea typeface="+mn-ea"/>
          <a:cs typeface="+mn-cs"/>
        </a:defRPr>
      </a:lvl2pPr>
      <a:lvl3pPr marL="541285" indent="-92067" algn="l" rtl="0" eaLnBrk="1" fontAlgn="base" latinLnBrk="0" hangingPunct="1">
        <a:lnSpc>
          <a:spcPct val="105000"/>
        </a:lnSpc>
        <a:spcBef>
          <a:spcPct val="20000"/>
        </a:spcBef>
        <a:spcAft>
          <a:spcPct val="0"/>
        </a:spcAft>
        <a:buClr>
          <a:schemeClr val="accent1"/>
        </a:buClr>
        <a:buFont typeface="Arial" panose="020B0604020202020204" pitchFamily="34" charset="0"/>
        <a:buChar char="•"/>
        <a:defRPr kumimoji="1" lang="ja-JP" altLang="en-US" sz="1600" b="0" i="0" u="none" strike="noStrike" kern="0" cap="none" spc="0" normalizeH="0" baseline="0" dirty="0" smtClean="0">
          <a:ln>
            <a:noFill/>
          </a:ln>
          <a:solidFill>
            <a:schemeClr val="tx1">
              <a:lumMod val="85000"/>
              <a:lumOff val="15000"/>
            </a:schemeClr>
          </a:solidFill>
          <a:effectLst/>
          <a:uLnTx/>
          <a:uFillTx/>
          <a:latin typeface="+mn-lt"/>
          <a:ea typeface="+mn-ea"/>
          <a:cs typeface="+mn-cs"/>
        </a:defRPr>
      </a:lvl3pPr>
      <a:lvl4pPr marL="628589" indent="-88892" algn="l" rtl="0" eaLnBrk="1" fontAlgn="base" latinLnBrk="0" hangingPunct="1">
        <a:lnSpc>
          <a:spcPct val="105000"/>
        </a:lnSpc>
        <a:spcBef>
          <a:spcPct val="20000"/>
        </a:spcBef>
        <a:spcAft>
          <a:spcPct val="0"/>
        </a:spcAft>
        <a:buClr>
          <a:schemeClr val="accent1"/>
        </a:buClr>
        <a:buFont typeface="Tahoma" pitchFamily="34" charset="0"/>
        <a:buChar char="–"/>
        <a:defRPr kumimoji="1" lang="en-US" altLang="ja-JP" sz="1400" b="0" i="0" u="none" strike="noStrike" kern="0" cap="none" spc="0" normalizeH="0" baseline="0" dirty="0" smtClean="0">
          <a:ln>
            <a:noFill/>
          </a:ln>
          <a:solidFill>
            <a:schemeClr val="tx1">
              <a:lumMod val="85000"/>
              <a:lumOff val="15000"/>
            </a:schemeClr>
          </a:solidFill>
          <a:effectLst/>
          <a:uLnTx/>
          <a:uFillTx/>
          <a:latin typeface="+mn-lt"/>
          <a:ea typeface="+mn-ea"/>
          <a:cs typeface="+mn-cs"/>
        </a:defRPr>
      </a:lvl4pPr>
      <a:lvl5pPr marL="627002" indent="0" algn="l" rtl="0" eaLnBrk="1" fontAlgn="base" latinLnBrk="0" hangingPunct="1">
        <a:lnSpc>
          <a:spcPct val="105000"/>
        </a:lnSpc>
        <a:spcBef>
          <a:spcPct val="20000"/>
        </a:spcBef>
        <a:spcAft>
          <a:spcPct val="0"/>
        </a:spcAft>
        <a:buClr>
          <a:schemeClr val="accent6"/>
        </a:buClr>
        <a:buFontTx/>
        <a:buNone/>
        <a:defRPr kumimoji="1" lang="en-US" altLang="ja-JP" sz="1400" b="0" kern="0" dirty="0" smtClean="0">
          <a:solidFill>
            <a:schemeClr val="tx1">
              <a:lumMod val="85000"/>
              <a:lumOff val="15000"/>
            </a:schemeClr>
          </a:solidFill>
          <a:latin typeface="+mj-lt"/>
          <a:ea typeface="+mn-ea"/>
          <a:cs typeface="+mn-cs"/>
        </a:defRPr>
      </a:lvl5pPr>
      <a:lvl6pPr marL="2514348" indent="-228576" algn="l" rtl="0" fontAlgn="base">
        <a:spcBef>
          <a:spcPct val="20000"/>
        </a:spcBef>
        <a:spcAft>
          <a:spcPct val="0"/>
        </a:spcAft>
        <a:buChar char="≫"/>
        <a:defRPr kumimoji="1" sz="2000">
          <a:solidFill>
            <a:schemeClr val="tx1"/>
          </a:solidFill>
          <a:latin typeface="Arial" charset="0"/>
          <a:ea typeface="+mn-ea"/>
        </a:defRPr>
      </a:lvl6pPr>
      <a:lvl7pPr marL="2971504" indent="-228576" algn="l" rtl="0" fontAlgn="base">
        <a:spcBef>
          <a:spcPct val="20000"/>
        </a:spcBef>
        <a:spcAft>
          <a:spcPct val="0"/>
        </a:spcAft>
        <a:buChar char="≫"/>
        <a:defRPr kumimoji="1" sz="2000">
          <a:solidFill>
            <a:schemeClr val="tx1"/>
          </a:solidFill>
          <a:latin typeface="Arial" charset="0"/>
          <a:ea typeface="+mn-ea"/>
        </a:defRPr>
      </a:lvl7pPr>
      <a:lvl8pPr marL="3428658" indent="-228576" algn="l" rtl="0" fontAlgn="base">
        <a:spcBef>
          <a:spcPct val="20000"/>
        </a:spcBef>
        <a:spcAft>
          <a:spcPct val="0"/>
        </a:spcAft>
        <a:buChar char="≫"/>
        <a:defRPr kumimoji="1" sz="2000">
          <a:solidFill>
            <a:schemeClr val="tx1"/>
          </a:solidFill>
          <a:latin typeface="Arial" charset="0"/>
          <a:ea typeface="+mn-ea"/>
        </a:defRPr>
      </a:lvl8pPr>
      <a:lvl9pPr marL="3885812" indent="-228576" algn="l" rtl="0" fontAlgn="base">
        <a:spcBef>
          <a:spcPct val="20000"/>
        </a:spcBef>
        <a:spcAft>
          <a:spcPct val="0"/>
        </a:spcAft>
        <a:buChar char="≫"/>
        <a:defRPr kumimoji="1" sz="2000">
          <a:solidFill>
            <a:schemeClr val="tx1"/>
          </a:solidFill>
          <a:latin typeface="Arial" charset="0"/>
          <a:ea typeface="+mn-ea"/>
        </a:defRPr>
      </a:lvl9pPr>
    </p:bodyStyle>
    <p:otherStyle>
      <a:defPPr>
        <a:defRPr lang="ja-JP"/>
      </a:defPPr>
      <a:lvl1pPr marL="0" algn="l" defTabSz="91431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54" algn="l" defTabSz="91431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10" algn="l" defTabSz="91431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64" algn="l" defTabSz="91431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19" algn="l" defTabSz="91431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72" algn="l" defTabSz="91431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26" algn="l" defTabSz="91431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80" algn="l" defTabSz="91431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35" algn="l" defTabSz="91431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orient="horz" pos="4042" userDrawn="1">
          <p15:clr>
            <a:srgbClr val="A4A3A4"/>
          </p15:clr>
        </p15:guide>
        <p15:guide id="4" pos="2880" userDrawn="1">
          <p15:clr>
            <a:srgbClr val="A4A3A4"/>
          </p15:clr>
        </p15:guide>
        <p15:guide id="5" pos="136" userDrawn="1">
          <p15:clr>
            <a:srgbClr val="A4A3A4"/>
          </p15:clr>
        </p15:guide>
        <p15:guide id="6" pos="5636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0D8AD"/>
            </a:gs>
            <a:gs pos="10000">
              <a:srgbClr val="65B3A4"/>
            </a:gs>
            <a:gs pos="65000">
              <a:schemeClr val="tx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テキスト プレースホルダー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ja-JP" altLang="en-US" dirty="0" smtClean="0"/>
              <a:t>株式会社エッサム　御中</a:t>
            </a:r>
            <a:endParaRPr kumimoji="1" lang="ja-JP" altLang="en-US" dirty="0"/>
          </a:p>
        </p:txBody>
      </p:sp>
      <p:sp>
        <p:nvSpPr>
          <p:cNvPr id="15" name="テキスト プレースホルダー 14"/>
          <p:cNvSpPr>
            <a:spLocks noGrp="1"/>
          </p:cNvSpPr>
          <p:nvPr>
            <p:ph type="body" sz="quarter" idx="14"/>
          </p:nvPr>
        </p:nvSpPr>
        <p:spPr>
          <a:xfrm>
            <a:off x="302582" y="3537106"/>
            <a:ext cx="6594093" cy="681211"/>
          </a:xfrm>
        </p:spPr>
        <p:txBody>
          <a:bodyPr/>
          <a:lstStyle/>
          <a:p>
            <a:r>
              <a:rPr lang="en-US" altLang="ja-JP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2022</a:t>
            </a:r>
            <a:r>
              <a:rPr lang="ja-JP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年 </a:t>
            </a:r>
            <a:r>
              <a:rPr lang="en-US" altLang="ja-JP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ja-JP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月</a:t>
            </a:r>
            <a:r>
              <a:rPr lang="en-US" altLang="ja-JP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  <a:r>
              <a:rPr lang="ja-JP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日</a:t>
            </a:r>
            <a:endParaRPr lang="en-US" altLang="ja-JP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ja-JP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NEC</a:t>
            </a:r>
            <a:r>
              <a:rPr lang="ja-JP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ソリューションイノベータ株式</a:t>
            </a:r>
            <a:r>
              <a:rPr lang="ja-JP" altLang="en-U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会社</a:t>
            </a:r>
            <a:endParaRPr lang="ja-JP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秘密表示"/>
          <p:cNvSpPr txBox="1">
            <a:spLocks noChangeArrowheads="1"/>
          </p:cNvSpPr>
          <p:nvPr/>
        </p:nvSpPr>
        <p:spPr bwMode="ltGray">
          <a:xfrm>
            <a:off x="5791200" y="656312"/>
            <a:ext cx="3265343" cy="1017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00B4A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square" lIns="36000" tIns="36000" rIns="36000" bIns="36000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ja-JP" sz="16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【</a:t>
            </a:r>
            <a:r>
              <a:rPr lang="ja-JP" altLang="en-US" sz="16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秘密</a:t>
            </a:r>
            <a:r>
              <a:rPr lang="en-US" altLang="ja-JP" sz="16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】</a:t>
            </a: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配付先外開示不可</a:t>
            </a:r>
            <a:endParaRPr lang="en-US" altLang="ja-JP" sz="1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持出・複製禁止</a:t>
            </a:r>
            <a:endParaRPr lang="en-US" altLang="ja-JP" sz="1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用済後廃棄</a:t>
            </a:r>
            <a:endParaRPr lang="en-US" altLang="ja-JP" sz="1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algn="r">
              <a:lnSpc>
                <a:spcPct val="50000"/>
              </a:lnSpc>
              <a:spcBef>
                <a:spcPct val="50000"/>
              </a:spcBef>
            </a:pPr>
            <a:r>
              <a:rPr lang="ja-JP" altLang="en-US" sz="1100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秘密保持期間：無期限</a:t>
            </a:r>
            <a:endParaRPr lang="en-US" altLang="ja-JP" sz="1100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gray">
          <a:xfrm>
            <a:off x="5900593" y="1648309"/>
            <a:ext cx="3155950" cy="211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36000" tIns="36000" rIns="36000" bIns="36000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Arial" pitchFamily="34" charset="0"/>
              <a:buChar char="▌"/>
              <a:defRPr kumimoji="1" sz="22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l"/>
              <a:defRPr kumimoji="1" sz="20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Arial" pitchFamily="34" charset="0"/>
              <a:buChar char="•"/>
              <a:defRPr kumimoji="1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hlink"/>
              </a:buClr>
              <a:buFont typeface="Tahoma" pitchFamily="34" charset="0"/>
              <a:buChar char="–"/>
              <a:defRPr kumimoji="1" sz="16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r" eaLnBrk="1" hangingPunct="1">
              <a:spcBef>
                <a:spcPct val="50000"/>
              </a:spcBef>
              <a:buClrTx/>
              <a:buFontTx/>
              <a:buNone/>
            </a:pPr>
            <a:r>
              <a:rPr lang="ja-JP" altLang="en-US" sz="900" u="sng" dirty="0">
                <a:solidFill>
                  <a:schemeClr val="bg1"/>
                </a:solidFill>
                <a:latin typeface="+mn-ea"/>
                <a:ea typeface="+mn-ea"/>
              </a:rPr>
              <a:t>文書番号：東・三第二</a:t>
            </a:r>
            <a:r>
              <a:rPr lang="en-US" altLang="ja-JP" sz="900" u="sng" dirty="0">
                <a:solidFill>
                  <a:schemeClr val="bg1"/>
                </a:solidFill>
                <a:latin typeface="+mn-ea"/>
                <a:ea typeface="+mn-ea"/>
              </a:rPr>
              <a:t>-</a:t>
            </a:r>
            <a:r>
              <a:rPr lang="en-US" altLang="ja-JP" sz="900" u="sng" dirty="0" smtClean="0">
                <a:solidFill>
                  <a:schemeClr val="bg1"/>
                </a:solidFill>
                <a:latin typeface="+mn-ea"/>
                <a:ea typeface="+mn-ea"/>
              </a:rPr>
              <a:t>21-esm07-</a:t>
            </a:r>
            <a:r>
              <a:rPr lang="ja-JP" altLang="en-US" sz="900" u="sng" dirty="0">
                <a:solidFill>
                  <a:schemeClr val="bg1"/>
                </a:solidFill>
                <a:latin typeface="+mn-ea"/>
                <a:ea typeface="+mn-ea"/>
              </a:rPr>
              <a:t>設計</a:t>
            </a:r>
            <a:r>
              <a:rPr lang="en-US" altLang="ja-JP" sz="900" u="sng" dirty="0">
                <a:solidFill>
                  <a:schemeClr val="bg1"/>
                </a:solidFill>
                <a:latin typeface="+mn-ea"/>
                <a:ea typeface="+mn-ea"/>
              </a:rPr>
              <a:t>-</a:t>
            </a:r>
            <a:r>
              <a:rPr lang="en-US" altLang="ja-JP" sz="900" u="sng" dirty="0" smtClean="0">
                <a:solidFill>
                  <a:schemeClr val="bg1"/>
                </a:solidFill>
                <a:latin typeface="+mn-ea"/>
                <a:ea typeface="+mn-ea"/>
              </a:rPr>
              <a:t>003</a:t>
            </a:r>
            <a:endParaRPr lang="en-US" altLang="ja-JP" sz="900" u="sng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7" name="タイトル 1"/>
          <p:cNvSpPr>
            <a:spLocks noGrp="1"/>
          </p:cNvSpPr>
          <p:nvPr>
            <p:ph type="title"/>
          </p:nvPr>
        </p:nvSpPr>
        <p:spPr>
          <a:xfrm>
            <a:off x="302586" y="2169194"/>
            <a:ext cx="8565190" cy="1207100"/>
          </a:xfrm>
        </p:spPr>
        <p:txBody>
          <a:bodyPr/>
          <a:lstStyle/>
          <a:p>
            <a:r>
              <a:rPr kumimoji="1" lang="en-US" altLang="ja-JP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kumimoji="1" lang="en-US" altLang="ja-JP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ja-JP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ゆりかご</a:t>
            </a:r>
            <a:r>
              <a:rPr lang="en-US" altLang="ja-JP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HP</a:t>
            </a:r>
            <a:r>
              <a:rPr lang="ja-JP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機能強化（</a:t>
            </a:r>
            <a:r>
              <a:rPr lang="en-US" altLang="ja-JP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GW</a:t>
            </a:r>
            <a:r>
              <a:rPr lang="ja-JP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）</a:t>
            </a:r>
            <a:r>
              <a:rPr lang="en-US" altLang="ja-JP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ja-JP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kumimoji="1" lang="ja-JP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基本設計書</a:t>
            </a:r>
            <a:endParaRPr kumimoji="1" lang="ja-JP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テキスト ボックス 1"/>
          <p:cNvSpPr txBox="1">
            <a:spLocks noChangeArrowheads="1"/>
          </p:cNvSpPr>
          <p:nvPr/>
        </p:nvSpPr>
        <p:spPr bwMode="auto">
          <a:xfrm>
            <a:off x="3382963" y="5447283"/>
            <a:ext cx="1008062" cy="5302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anchor="ctr">
            <a:no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Arial" pitchFamily="34" charset="0"/>
              <a:buChar char="▌"/>
              <a:defRPr kumimoji="1" sz="22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l"/>
              <a:defRPr kumimoji="1" sz="20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Arial" pitchFamily="34" charset="0"/>
              <a:buChar char="•"/>
              <a:defRPr kumimoji="1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hlink"/>
              </a:buClr>
              <a:buFont typeface="Tahoma" pitchFamily="34" charset="0"/>
              <a:buChar char="–"/>
              <a:defRPr kumimoji="1" sz="16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ja-JP" altLang="en-US" sz="1200" dirty="0">
                <a:latin typeface="+mn-ea"/>
                <a:ea typeface="+mn-ea"/>
              </a:rPr>
              <a:t>菅野</a:t>
            </a:r>
          </a:p>
        </p:txBody>
      </p:sp>
      <p:sp>
        <p:nvSpPr>
          <p:cNvPr id="19" name="テキスト ボックス 31"/>
          <p:cNvSpPr txBox="1">
            <a:spLocks noChangeArrowheads="1"/>
          </p:cNvSpPr>
          <p:nvPr/>
        </p:nvSpPr>
        <p:spPr bwMode="auto">
          <a:xfrm>
            <a:off x="2374901" y="5447283"/>
            <a:ext cx="1008062" cy="5302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anchor="ctr">
            <a:no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Arial" pitchFamily="34" charset="0"/>
              <a:buChar char="▌"/>
              <a:defRPr kumimoji="1" sz="22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l"/>
              <a:defRPr kumimoji="1" sz="20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Arial" pitchFamily="34" charset="0"/>
              <a:buChar char="•"/>
              <a:defRPr kumimoji="1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hlink"/>
              </a:buClr>
              <a:buFont typeface="Tahoma" pitchFamily="34" charset="0"/>
              <a:buChar char="–"/>
              <a:defRPr kumimoji="1" sz="16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ja-JP" altLang="en-US" sz="1200" dirty="0" smtClean="0">
                <a:latin typeface="+mn-ea"/>
                <a:ea typeface="+mn-ea"/>
              </a:rPr>
              <a:t>根本</a:t>
            </a:r>
            <a:endParaRPr lang="ja-JP" altLang="en-US" sz="1200" dirty="0">
              <a:latin typeface="+mn-ea"/>
              <a:ea typeface="+mn-ea"/>
            </a:endParaRPr>
          </a:p>
        </p:txBody>
      </p:sp>
      <p:sp>
        <p:nvSpPr>
          <p:cNvPr id="20" name="テキスト ボックス 32"/>
          <p:cNvSpPr txBox="1">
            <a:spLocks noChangeArrowheads="1"/>
          </p:cNvSpPr>
          <p:nvPr/>
        </p:nvSpPr>
        <p:spPr bwMode="auto">
          <a:xfrm>
            <a:off x="1366838" y="5447283"/>
            <a:ext cx="1008061" cy="53022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none" anchor="ctr">
            <a:no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Font typeface="Arial" pitchFamily="34" charset="0"/>
              <a:buChar char="▌"/>
              <a:defRPr kumimoji="1" sz="22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hlink"/>
              </a:buClr>
              <a:buFont typeface="Wingdings" pitchFamily="2" charset="2"/>
              <a:buChar char="l"/>
              <a:defRPr kumimoji="1" sz="20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hlink"/>
              </a:buClr>
              <a:buFont typeface="Arial" pitchFamily="34" charset="0"/>
              <a:buChar char="•"/>
              <a:defRPr kumimoji="1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hlink"/>
              </a:buClr>
              <a:buFont typeface="Tahoma" pitchFamily="34" charset="0"/>
              <a:buChar char="–"/>
              <a:defRPr kumimoji="1" sz="1600">
                <a:solidFill>
                  <a:schemeClr val="tx1"/>
                </a:solidFill>
                <a:latin typeface="Arial" pitchFamily="34" charset="0"/>
                <a:ea typeface="HGP創英角ｺﾞｼｯｸUB" pitchFamily="50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itchFamily="34" charset="0"/>
                <a:ea typeface="ＭＳ Ｐゴシック" pitchFamily="50" charset="-128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ja-JP" altLang="en-US" sz="1200" dirty="0">
                <a:latin typeface="+mn-ea"/>
                <a:ea typeface="+mn-ea"/>
              </a:rPr>
              <a:t>佐久間</a:t>
            </a:r>
          </a:p>
        </p:txBody>
      </p:sp>
      <p:grpSp>
        <p:nvGrpSpPr>
          <p:cNvPr id="21" name="Group 7"/>
          <p:cNvGrpSpPr>
            <a:grpSpLocks/>
          </p:cNvGrpSpPr>
          <p:nvPr/>
        </p:nvGrpSpPr>
        <p:grpSpPr bwMode="auto">
          <a:xfrm>
            <a:off x="285750" y="4682108"/>
            <a:ext cx="4105275" cy="1295400"/>
            <a:chOff x="2290" y="2750"/>
            <a:chExt cx="2586" cy="816"/>
          </a:xfrm>
        </p:grpSpPr>
        <p:sp>
          <p:nvSpPr>
            <p:cNvPr id="22" name="Rectangle 8"/>
            <p:cNvSpPr>
              <a:spLocks noChangeArrowheads="1"/>
            </p:cNvSpPr>
            <p:nvPr/>
          </p:nvSpPr>
          <p:spPr bwMode="auto">
            <a:xfrm>
              <a:off x="2290" y="3232"/>
              <a:ext cx="635" cy="33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▌"/>
                <a:defRPr kumimoji="1" sz="22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l"/>
                <a:defRPr kumimoji="1" sz="20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•"/>
                <a:defRPr kumimoji="1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Tahoma" pitchFamily="34" charset="0"/>
                <a:buChar char="–"/>
                <a:defRPr kumimoji="1" sz="16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algn="ctr" eaLnBrk="1" hangingPunct="1">
                <a:buClr>
                  <a:schemeClr val="accent2"/>
                </a:buClr>
                <a:buFont typeface="Wingdings" pitchFamily="2" charset="2"/>
                <a:buNone/>
              </a:pPr>
              <a:r>
                <a:rPr lang="ja-JP" altLang="en-US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  <a:ea typeface="+mn-ea"/>
                </a:rPr>
                <a:t>印</a:t>
              </a:r>
            </a:p>
          </p:txBody>
        </p:sp>
        <p:sp>
          <p:nvSpPr>
            <p:cNvPr id="23" name="Rectangle 9"/>
            <p:cNvSpPr>
              <a:spLocks noChangeArrowheads="1"/>
            </p:cNvSpPr>
            <p:nvPr/>
          </p:nvSpPr>
          <p:spPr bwMode="auto">
            <a:xfrm>
              <a:off x="2290" y="3068"/>
              <a:ext cx="635" cy="164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▌"/>
                <a:defRPr kumimoji="1" sz="22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l"/>
                <a:defRPr kumimoji="1" sz="20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•"/>
                <a:defRPr kumimoji="1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Tahoma" pitchFamily="34" charset="0"/>
                <a:buChar char="–"/>
                <a:defRPr kumimoji="1" sz="16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algn="ctr" eaLnBrk="1" hangingPunct="1">
                <a:buClr>
                  <a:schemeClr val="accent2"/>
                </a:buClr>
                <a:buFont typeface="Wingdings" pitchFamily="2" charset="2"/>
                <a:buNone/>
              </a:pPr>
              <a:r>
                <a:rPr lang="ja-JP" altLang="en-US" sz="1200" b="1" dirty="0">
                  <a:solidFill>
                    <a:srgbClr val="292929"/>
                  </a:solidFill>
                  <a:latin typeface="+mn-ea"/>
                  <a:ea typeface="+mn-ea"/>
                </a:rPr>
                <a:t>承認</a:t>
              </a:r>
            </a:p>
          </p:txBody>
        </p:sp>
        <p:sp>
          <p:nvSpPr>
            <p:cNvPr id="24" name="Rectangle 10"/>
            <p:cNvSpPr>
              <a:spLocks noChangeArrowheads="1"/>
            </p:cNvSpPr>
            <p:nvPr/>
          </p:nvSpPr>
          <p:spPr bwMode="auto">
            <a:xfrm>
              <a:off x="2290" y="2750"/>
              <a:ext cx="635" cy="3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▌"/>
                <a:defRPr kumimoji="1" sz="22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l"/>
                <a:defRPr kumimoji="1" sz="20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•"/>
                <a:defRPr kumimoji="1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Tahoma" pitchFamily="34" charset="0"/>
                <a:buChar char="–"/>
                <a:defRPr kumimoji="1" sz="16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algn="ctr" eaLnBrk="1" hangingPunct="1">
                <a:buClr>
                  <a:schemeClr val="accent2"/>
                </a:buClr>
                <a:buFont typeface="Wingdings" pitchFamily="2" charset="2"/>
                <a:buNone/>
              </a:pPr>
              <a:r>
                <a:rPr lang="ja-JP" altLang="en-US" sz="1200" dirty="0" smtClean="0">
                  <a:solidFill>
                    <a:srgbClr val="292929"/>
                  </a:solidFill>
                  <a:latin typeface="+mn-ea"/>
                  <a:ea typeface="+mn-ea"/>
                </a:rPr>
                <a:t>エッサム様</a:t>
              </a:r>
              <a:endParaRPr lang="en-US" altLang="ja-JP" sz="1200" dirty="0" smtClean="0">
                <a:solidFill>
                  <a:srgbClr val="292929"/>
                </a:solidFill>
                <a:latin typeface="+mn-ea"/>
                <a:ea typeface="+mn-ea"/>
              </a:endParaRPr>
            </a:p>
          </p:txBody>
        </p:sp>
        <p:sp>
          <p:nvSpPr>
            <p:cNvPr id="25" name="Line 11"/>
            <p:cNvSpPr>
              <a:spLocks noChangeShapeType="1"/>
            </p:cNvSpPr>
            <p:nvPr/>
          </p:nvSpPr>
          <p:spPr bwMode="auto">
            <a:xfrm>
              <a:off x="2290" y="2750"/>
              <a:ext cx="635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26" name="Line 12"/>
            <p:cNvSpPr>
              <a:spLocks noChangeShapeType="1"/>
            </p:cNvSpPr>
            <p:nvPr/>
          </p:nvSpPr>
          <p:spPr bwMode="auto">
            <a:xfrm>
              <a:off x="2290" y="3060"/>
              <a:ext cx="635" cy="0"/>
            </a:xfrm>
            <a:prstGeom prst="line">
              <a:avLst/>
            </a:prstGeom>
            <a:noFill/>
            <a:ln w="38100" cmpd="dbl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27" name="Line 13"/>
            <p:cNvSpPr>
              <a:spLocks noChangeShapeType="1"/>
            </p:cNvSpPr>
            <p:nvPr/>
          </p:nvSpPr>
          <p:spPr bwMode="auto">
            <a:xfrm>
              <a:off x="2290" y="3232"/>
              <a:ext cx="63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28" name="Line 14"/>
            <p:cNvSpPr>
              <a:spLocks noChangeShapeType="1"/>
            </p:cNvSpPr>
            <p:nvPr/>
          </p:nvSpPr>
          <p:spPr bwMode="auto">
            <a:xfrm>
              <a:off x="2290" y="3566"/>
              <a:ext cx="635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29" name="Line 15"/>
            <p:cNvSpPr>
              <a:spLocks noChangeShapeType="1"/>
            </p:cNvSpPr>
            <p:nvPr/>
          </p:nvSpPr>
          <p:spPr bwMode="auto">
            <a:xfrm>
              <a:off x="2290" y="2750"/>
              <a:ext cx="0" cy="816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30" name="Line 16"/>
            <p:cNvSpPr>
              <a:spLocks noChangeShapeType="1"/>
            </p:cNvSpPr>
            <p:nvPr/>
          </p:nvSpPr>
          <p:spPr bwMode="auto">
            <a:xfrm>
              <a:off x="2925" y="2750"/>
              <a:ext cx="0" cy="816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31" name="Rectangle 17"/>
            <p:cNvSpPr>
              <a:spLocks noChangeArrowheads="1"/>
            </p:cNvSpPr>
            <p:nvPr/>
          </p:nvSpPr>
          <p:spPr bwMode="auto">
            <a:xfrm>
              <a:off x="3606" y="3232"/>
              <a:ext cx="635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▌"/>
                <a:defRPr kumimoji="1" sz="22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l"/>
                <a:defRPr kumimoji="1" sz="20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•"/>
                <a:defRPr kumimoji="1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Tahoma" pitchFamily="34" charset="0"/>
                <a:buChar char="–"/>
                <a:defRPr kumimoji="1" sz="16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algn="ctr" eaLnBrk="1" hangingPunct="1">
                <a:buClr>
                  <a:schemeClr val="accent2"/>
                </a:buClr>
                <a:buFont typeface="Wingdings" pitchFamily="2" charset="2"/>
                <a:buNone/>
              </a:pPr>
              <a:endParaRPr lang="ja-JP" altLang="ja-JP" sz="1200" dirty="0">
                <a:solidFill>
                  <a:srgbClr val="292929"/>
                </a:solidFill>
                <a:latin typeface="+mn-ea"/>
                <a:ea typeface="+mn-ea"/>
              </a:endParaRPr>
            </a:p>
          </p:txBody>
        </p:sp>
        <p:sp>
          <p:nvSpPr>
            <p:cNvPr id="32" name="Rectangle 18"/>
            <p:cNvSpPr>
              <a:spLocks noChangeArrowheads="1"/>
            </p:cNvSpPr>
            <p:nvPr/>
          </p:nvSpPr>
          <p:spPr bwMode="auto">
            <a:xfrm>
              <a:off x="3606" y="3066"/>
              <a:ext cx="635" cy="166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▌"/>
                <a:defRPr kumimoji="1" sz="22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l"/>
                <a:defRPr kumimoji="1" sz="20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•"/>
                <a:defRPr kumimoji="1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Tahoma" pitchFamily="34" charset="0"/>
                <a:buChar char="–"/>
                <a:defRPr kumimoji="1" sz="16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algn="ctr" eaLnBrk="1" hangingPunct="1">
                <a:buClr>
                  <a:schemeClr val="accent2"/>
                </a:buClr>
                <a:buFont typeface="Wingdings" pitchFamily="2" charset="2"/>
                <a:buNone/>
              </a:pPr>
              <a:r>
                <a:rPr lang="ja-JP" altLang="en-US" sz="1200" b="1" dirty="0">
                  <a:solidFill>
                    <a:srgbClr val="292929"/>
                  </a:solidFill>
                  <a:latin typeface="+mn-ea"/>
                  <a:ea typeface="+mn-ea"/>
                </a:rPr>
                <a:t>査閲</a:t>
              </a:r>
            </a:p>
          </p:txBody>
        </p:sp>
        <p:sp>
          <p:nvSpPr>
            <p:cNvPr id="33" name="Rectangle 19"/>
            <p:cNvSpPr>
              <a:spLocks noChangeArrowheads="1"/>
            </p:cNvSpPr>
            <p:nvPr/>
          </p:nvSpPr>
          <p:spPr bwMode="auto">
            <a:xfrm>
              <a:off x="2971" y="2750"/>
              <a:ext cx="1905" cy="3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▌"/>
                <a:defRPr kumimoji="1" sz="22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l"/>
                <a:defRPr kumimoji="1" sz="20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•"/>
                <a:defRPr kumimoji="1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Tahoma" pitchFamily="34" charset="0"/>
                <a:buChar char="–"/>
                <a:defRPr kumimoji="1" sz="16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algn="ctr" eaLnBrk="1" hangingPunct="1">
                <a:buClr>
                  <a:schemeClr val="accent2"/>
                </a:buClr>
                <a:buFont typeface="Wingdings" pitchFamily="2" charset="2"/>
                <a:buNone/>
              </a:pPr>
              <a:r>
                <a:rPr lang="en-US" altLang="ja-JP" sz="1200" dirty="0">
                  <a:solidFill>
                    <a:srgbClr val="292929"/>
                  </a:solidFill>
                  <a:latin typeface="+mn-ea"/>
                  <a:ea typeface="+mn-ea"/>
                </a:rPr>
                <a:t>NEC</a:t>
              </a:r>
              <a:r>
                <a:rPr lang="ja-JP" altLang="en-US" sz="1200" dirty="0" smtClean="0">
                  <a:solidFill>
                    <a:srgbClr val="292929"/>
                  </a:solidFill>
                  <a:latin typeface="+mn-ea"/>
                  <a:ea typeface="+mn-ea"/>
                </a:rPr>
                <a:t>ソリューションイノベータ</a:t>
              </a:r>
              <a:endParaRPr lang="ja-JP" altLang="en-US" sz="1200" dirty="0">
                <a:solidFill>
                  <a:srgbClr val="292929"/>
                </a:solidFill>
                <a:latin typeface="+mn-ea"/>
                <a:ea typeface="+mn-ea"/>
              </a:endParaRPr>
            </a:p>
          </p:txBody>
        </p:sp>
        <p:sp>
          <p:nvSpPr>
            <p:cNvPr id="34" name="Rectangle 20"/>
            <p:cNvSpPr>
              <a:spLocks noChangeArrowheads="1"/>
            </p:cNvSpPr>
            <p:nvPr/>
          </p:nvSpPr>
          <p:spPr bwMode="auto">
            <a:xfrm>
              <a:off x="2971" y="3232"/>
              <a:ext cx="635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▌"/>
                <a:defRPr kumimoji="1" sz="22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l"/>
                <a:defRPr kumimoji="1" sz="20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•"/>
                <a:defRPr kumimoji="1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Tahoma" pitchFamily="34" charset="0"/>
                <a:buChar char="–"/>
                <a:defRPr kumimoji="1" sz="16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algn="ctr" eaLnBrk="1" hangingPunct="1">
                <a:buClr>
                  <a:schemeClr val="accent2"/>
                </a:buClr>
                <a:buFont typeface="Wingdings" pitchFamily="2" charset="2"/>
                <a:buNone/>
              </a:pPr>
              <a:endParaRPr lang="ja-JP" altLang="ja-JP" sz="1200" dirty="0">
                <a:solidFill>
                  <a:srgbClr val="292929"/>
                </a:solidFill>
                <a:latin typeface="+mn-ea"/>
                <a:ea typeface="+mn-ea"/>
              </a:endParaRPr>
            </a:p>
          </p:txBody>
        </p:sp>
        <p:sp>
          <p:nvSpPr>
            <p:cNvPr id="35" name="Rectangle 21"/>
            <p:cNvSpPr>
              <a:spLocks noChangeArrowheads="1"/>
            </p:cNvSpPr>
            <p:nvPr/>
          </p:nvSpPr>
          <p:spPr bwMode="auto">
            <a:xfrm>
              <a:off x="2971" y="3068"/>
              <a:ext cx="635" cy="164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▌"/>
                <a:defRPr kumimoji="1" sz="22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l"/>
                <a:defRPr kumimoji="1" sz="20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•"/>
                <a:defRPr kumimoji="1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Tahoma" pitchFamily="34" charset="0"/>
                <a:buChar char="–"/>
                <a:defRPr kumimoji="1" sz="16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algn="ctr" eaLnBrk="1" hangingPunct="1">
                <a:buClr>
                  <a:schemeClr val="accent2"/>
                </a:buClr>
                <a:buFont typeface="Wingdings" pitchFamily="2" charset="2"/>
                <a:buNone/>
              </a:pPr>
              <a:r>
                <a:rPr lang="ja-JP" altLang="en-US" sz="1200" b="1" dirty="0">
                  <a:solidFill>
                    <a:srgbClr val="292929"/>
                  </a:solidFill>
                  <a:latin typeface="+mn-ea"/>
                  <a:ea typeface="+mn-ea"/>
                </a:rPr>
                <a:t>承認</a:t>
              </a:r>
            </a:p>
          </p:txBody>
        </p:sp>
        <p:sp>
          <p:nvSpPr>
            <p:cNvPr id="36" name="Rectangle 22"/>
            <p:cNvSpPr>
              <a:spLocks noChangeArrowheads="1"/>
            </p:cNvSpPr>
            <p:nvPr/>
          </p:nvSpPr>
          <p:spPr bwMode="auto">
            <a:xfrm>
              <a:off x="4241" y="3232"/>
              <a:ext cx="635" cy="3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▌"/>
                <a:defRPr kumimoji="1" sz="22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l"/>
                <a:defRPr kumimoji="1" sz="20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•"/>
                <a:defRPr kumimoji="1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Tahoma" pitchFamily="34" charset="0"/>
                <a:buChar char="–"/>
                <a:defRPr kumimoji="1" sz="16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algn="ctr" eaLnBrk="1" hangingPunct="1">
                <a:buClr>
                  <a:schemeClr val="accent2"/>
                </a:buClr>
                <a:buFont typeface="Wingdings" pitchFamily="2" charset="2"/>
                <a:buNone/>
              </a:pPr>
              <a:endParaRPr lang="ja-JP" altLang="ja-JP" sz="1200" dirty="0">
                <a:solidFill>
                  <a:srgbClr val="292929"/>
                </a:solidFill>
                <a:latin typeface="+mn-ea"/>
                <a:ea typeface="+mn-ea"/>
              </a:endParaRPr>
            </a:p>
          </p:txBody>
        </p:sp>
        <p:sp>
          <p:nvSpPr>
            <p:cNvPr id="37" name="Rectangle 23"/>
            <p:cNvSpPr>
              <a:spLocks noChangeArrowheads="1"/>
            </p:cNvSpPr>
            <p:nvPr/>
          </p:nvSpPr>
          <p:spPr bwMode="auto">
            <a:xfrm>
              <a:off x="4241" y="3066"/>
              <a:ext cx="635" cy="166"/>
            </a:xfrm>
            <a:prstGeom prst="rect">
              <a:avLst/>
            </a:prstGeom>
            <a:solidFill>
              <a:srgbClr val="DD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▌"/>
                <a:defRPr kumimoji="1" sz="22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hlink"/>
                </a:buClr>
                <a:buFont typeface="Wingdings" pitchFamily="2" charset="2"/>
                <a:buChar char="l"/>
                <a:defRPr kumimoji="1" sz="20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Arial" pitchFamily="34" charset="0"/>
                <a:buChar char="•"/>
                <a:defRPr kumimoji="1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chemeClr val="hlink"/>
                </a:buClr>
                <a:buFont typeface="Tahoma" pitchFamily="34" charset="0"/>
                <a:buChar char="–"/>
                <a:defRPr kumimoji="1" sz="1600">
                  <a:solidFill>
                    <a:schemeClr val="tx1"/>
                  </a:solidFill>
                  <a:latin typeface="Arial" pitchFamily="34" charset="0"/>
                  <a:ea typeface="HGP創英角ｺﾞｼｯｸUB" pitchFamily="50" charset="-128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itchFamily="34" charset="0"/>
                  <a:ea typeface="ＭＳ Ｐゴシック" pitchFamily="50" charset="-128"/>
                </a:defRPr>
              </a:lvl9pPr>
            </a:lstStyle>
            <a:p>
              <a:pPr algn="ctr" eaLnBrk="1" hangingPunct="1">
                <a:buClr>
                  <a:schemeClr val="accent2"/>
                </a:buClr>
                <a:buFont typeface="Wingdings" pitchFamily="2" charset="2"/>
                <a:buNone/>
              </a:pPr>
              <a:r>
                <a:rPr lang="ja-JP" altLang="en-US" sz="1200" b="1" dirty="0">
                  <a:solidFill>
                    <a:srgbClr val="292929"/>
                  </a:solidFill>
                  <a:latin typeface="+mn-ea"/>
                  <a:ea typeface="+mn-ea"/>
                </a:rPr>
                <a:t>作成</a:t>
              </a:r>
            </a:p>
          </p:txBody>
        </p:sp>
        <p:sp>
          <p:nvSpPr>
            <p:cNvPr id="38" name="Line 24"/>
            <p:cNvSpPr>
              <a:spLocks noChangeShapeType="1"/>
            </p:cNvSpPr>
            <p:nvPr/>
          </p:nvSpPr>
          <p:spPr bwMode="auto">
            <a:xfrm>
              <a:off x="2971" y="2750"/>
              <a:ext cx="1905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39" name="Line 25"/>
            <p:cNvSpPr>
              <a:spLocks noChangeShapeType="1"/>
            </p:cNvSpPr>
            <p:nvPr/>
          </p:nvSpPr>
          <p:spPr bwMode="auto">
            <a:xfrm>
              <a:off x="2971" y="3060"/>
              <a:ext cx="1905" cy="0"/>
            </a:xfrm>
            <a:prstGeom prst="line">
              <a:avLst/>
            </a:prstGeom>
            <a:noFill/>
            <a:ln w="38100" cmpd="dbl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40" name="Line 26"/>
            <p:cNvSpPr>
              <a:spLocks noChangeShapeType="1"/>
            </p:cNvSpPr>
            <p:nvPr/>
          </p:nvSpPr>
          <p:spPr bwMode="auto">
            <a:xfrm>
              <a:off x="2971" y="3232"/>
              <a:ext cx="1905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41" name="Line 27"/>
            <p:cNvSpPr>
              <a:spLocks noChangeShapeType="1"/>
            </p:cNvSpPr>
            <p:nvPr/>
          </p:nvSpPr>
          <p:spPr bwMode="auto">
            <a:xfrm>
              <a:off x="2971" y="3566"/>
              <a:ext cx="1905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42" name="Line 28"/>
            <p:cNvSpPr>
              <a:spLocks noChangeShapeType="1"/>
            </p:cNvSpPr>
            <p:nvPr/>
          </p:nvSpPr>
          <p:spPr bwMode="auto">
            <a:xfrm>
              <a:off x="2971" y="2750"/>
              <a:ext cx="0" cy="816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43" name="Line 29"/>
            <p:cNvSpPr>
              <a:spLocks noChangeShapeType="1"/>
            </p:cNvSpPr>
            <p:nvPr/>
          </p:nvSpPr>
          <p:spPr bwMode="auto">
            <a:xfrm>
              <a:off x="4876" y="2750"/>
              <a:ext cx="0" cy="816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44" name="Line 30"/>
            <p:cNvSpPr>
              <a:spLocks noChangeShapeType="1"/>
            </p:cNvSpPr>
            <p:nvPr/>
          </p:nvSpPr>
          <p:spPr bwMode="auto">
            <a:xfrm>
              <a:off x="3606" y="3067"/>
              <a:ext cx="0" cy="49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  <p:sp>
          <p:nvSpPr>
            <p:cNvPr id="45" name="Line 31"/>
            <p:cNvSpPr>
              <a:spLocks noChangeShapeType="1"/>
            </p:cNvSpPr>
            <p:nvPr/>
          </p:nvSpPr>
          <p:spPr bwMode="auto">
            <a:xfrm>
              <a:off x="4241" y="3067"/>
              <a:ext cx="0" cy="499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ja-JP" altLang="en-US" dirty="0"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7664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637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プレースホルダー 2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ja-JP" altLang="en-US" dirty="0" smtClean="0"/>
              <a:t>はじめに</a:t>
            </a:r>
            <a:endParaRPr lang="en-US" altLang="ja-JP" dirty="0" smtClean="0"/>
          </a:p>
          <a:p>
            <a:r>
              <a:rPr lang="ja-JP" altLang="en-US" dirty="0" smtClean="0"/>
              <a:t>作業概要</a:t>
            </a:r>
            <a:endParaRPr lang="en-US" altLang="ja-JP" dirty="0" smtClean="0"/>
          </a:p>
          <a:p>
            <a:r>
              <a:rPr lang="ja-JP" altLang="en-US" dirty="0" smtClean="0"/>
              <a:t>記事コーナー改修</a:t>
            </a:r>
            <a:endParaRPr lang="en-US" altLang="ja-JP" dirty="0" smtClean="0"/>
          </a:p>
          <a:p>
            <a:r>
              <a:rPr lang="ja-JP" altLang="en-US" dirty="0" smtClean="0"/>
              <a:t>記事ページ改修</a:t>
            </a:r>
            <a:endParaRPr lang="en-US" altLang="ja-JP" dirty="0" smtClean="0"/>
          </a:p>
          <a:p>
            <a:r>
              <a:rPr lang="ja-JP" altLang="en-US" dirty="0" smtClean="0"/>
              <a:t>トップページ文字装飾</a:t>
            </a:r>
            <a:endParaRPr lang="en-US" altLang="ja-JP" dirty="0" smtClean="0"/>
          </a:p>
          <a:p>
            <a:r>
              <a:rPr lang="ja-JP" altLang="en-US" dirty="0" smtClean="0"/>
              <a:t>トップページ印刷機能</a:t>
            </a:r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目次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6854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本ドキュメントは、ゆりかご</a:t>
            </a: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HP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機能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強化（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GW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）　に関する基本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設計仕様を記載するものです。</a:t>
            </a:r>
            <a:endParaRPr lang="en-US" altLang="ja-JP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endParaRPr kumimoji="1" lang="ja-JP" altLang="en-US" dirty="0"/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１．はじめに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290473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本作業の概要を以下に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示します。</a:t>
            </a:r>
            <a:endParaRPr kumimoji="1" lang="ja-JP" altLang="en-US" dirty="0"/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２．作業概要</a:t>
            </a:r>
            <a:endParaRPr kumimoji="1" lang="ja-JP" altLang="en-US" dirty="0"/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437133"/>
              </p:ext>
            </p:extLst>
          </p:nvPr>
        </p:nvGraphicFramePr>
        <p:xfrm>
          <a:off x="451127" y="1643360"/>
          <a:ext cx="8260795" cy="34966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8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33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03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457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dirty="0" smtClean="0"/>
                        <a:t>№</a:t>
                      </a:r>
                      <a:endParaRPr kumimoji="1" lang="ja-JP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dirty="0" smtClean="0"/>
                        <a:t>開発項目</a:t>
                      </a:r>
                      <a:endParaRPr kumimoji="1" lang="ja-JP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1400" dirty="0" smtClean="0"/>
                        <a:t>作業内容</a:t>
                      </a:r>
                      <a:endParaRPr kumimoji="1" lang="ja-JP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8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200" dirty="0" smtClean="0"/>
                        <a:t>1</a:t>
                      </a:r>
                      <a:endParaRPr kumimoji="1" lang="ja-JP" altLang="en-US" sz="12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1800" b="0" i="0" u="none" strike="noStrike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記事コーナー改修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ja-JP" altLang="en-US" sz="1200" dirty="0" smtClean="0"/>
                        <a:t>①記事コーナー１</a:t>
                      </a:r>
                      <a:r>
                        <a:rPr lang="en-US" altLang="ja-JP" sz="1200" dirty="0" smtClean="0"/>
                        <a:t>,</a:t>
                      </a:r>
                      <a:r>
                        <a:rPr lang="ja-JP" altLang="en-US" sz="1200" dirty="0" smtClean="0"/>
                        <a:t>３への添付ファイルをアップロード項目追加</a:t>
                      </a:r>
                      <a:endParaRPr lang="en-US" altLang="ja-JP" sz="12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ja-JP" altLang="en-US" sz="1200" dirty="0" smtClean="0"/>
                        <a:t>　・コーナー１，３に添付ファイルをアップロードする項目を追加します。</a:t>
                      </a:r>
                      <a:endParaRPr lang="en-US" altLang="ja-JP" sz="12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ja-JP" altLang="en-US" sz="1200" dirty="0" smtClean="0"/>
                        <a:t>　・各コーナー、１つの記事にアップロード可能なファイルは１ファイル</a:t>
                      </a:r>
                      <a:endParaRPr lang="en-US" altLang="ja-JP" sz="12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ja-JP" altLang="en-US" sz="1200" dirty="0" smtClean="0"/>
                        <a:t>　　と想定します。</a:t>
                      </a:r>
                      <a:endParaRPr lang="en-US" altLang="ja-JP" sz="12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ja-JP" altLang="en-US" sz="1200" dirty="0" smtClean="0"/>
                        <a:t>②記事コーナー２記事数追加</a:t>
                      </a:r>
                      <a:endParaRPr lang="en-US" altLang="ja-JP" sz="12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ja-JP" altLang="en-US" sz="1200" dirty="0" smtClean="0"/>
                        <a:t>　・記事コーナー２の登録可能記事数を最大</a:t>
                      </a:r>
                      <a:r>
                        <a:rPr lang="en-US" altLang="ja-JP" sz="1200" dirty="0" smtClean="0"/>
                        <a:t>20</a:t>
                      </a:r>
                      <a:r>
                        <a:rPr lang="ja-JP" altLang="en-US" sz="1200" dirty="0" smtClean="0"/>
                        <a:t>件まで増量します。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53593"/>
                  </a:ext>
                </a:extLst>
              </a:tr>
              <a:tr h="5132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 smtClean="0"/>
                        <a:t>２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1800" b="0" i="0" u="none" strike="noStrike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記事ページ文字サイズ変更・リンク追加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ja-JP" altLang="en-US" sz="1200" dirty="0" smtClean="0"/>
                        <a:t>記事ページの本文１～３に対し、文字の大きさを変える機能、入力した文字にリンクを付ける機能を追加します。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8667867"/>
                  </a:ext>
                </a:extLst>
              </a:tr>
              <a:tr h="5132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 smtClean="0"/>
                        <a:t>３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1800" b="0" i="0" u="none" strike="noStrike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トップページ文字装飾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ja-JP" altLang="en-US" sz="1200" dirty="0" smtClean="0"/>
                        <a:t>トップページの挨拶、概要本文（文章のみ、文章＋画像パーツ）に対し、文字装飾および文字サイズ変更可能な</a:t>
                      </a:r>
                      <a:r>
                        <a:rPr lang="en-US" altLang="ja-JP" sz="1200" dirty="0" smtClean="0"/>
                        <a:t>I/F</a:t>
                      </a:r>
                      <a:r>
                        <a:rPr lang="ja-JP" altLang="en-US" sz="1200" dirty="0" smtClean="0"/>
                        <a:t>を追加します。（記事本文と同等レベル）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61121998"/>
                  </a:ext>
                </a:extLst>
              </a:tr>
              <a:tr h="5132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ja-JP" altLang="en-US" sz="1200" dirty="0" smtClean="0"/>
                        <a:t>４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1800" b="0" i="0" u="none" strike="noStrike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トップページ印刷機能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ja-JP" altLang="en-US" sz="1200" dirty="0" smtClean="0"/>
                        <a:t>レイアウト５のトップページについて、ブラウザ印刷の最適化を行います。</a:t>
                      </a:r>
                      <a:r>
                        <a:rPr lang="en-US" altLang="ja-JP" sz="1200" dirty="0" err="1" smtClean="0"/>
                        <a:t>MediaPrint</a:t>
                      </a:r>
                      <a:r>
                        <a:rPr lang="ja-JP" altLang="en-US" sz="1200" dirty="0" smtClean="0"/>
                        <a:t>の</a:t>
                      </a:r>
                      <a:r>
                        <a:rPr lang="en-US" altLang="ja-JP" sz="1200" dirty="0" smtClean="0"/>
                        <a:t>CSS</a:t>
                      </a:r>
                      <a:r>
                        <a:rPr lang="ja-JP" altLang="en-US" sz="1200" dirty="0" smtClean="0"/>
                        <a:t>により、</a:t>
                      </a:r>
                      <a:r>
                        <a:rPr lang="en-US" altLang="ja-JP" sz="1200" dirty="0" smtClean="0"/>
                        <a:t>A4</a:t>
                      </a:r>
                      <a:r>
                        <a:rPr lang="ja-JP" altLang="en-US" sz="1200" dirty="0" smtClean="0"/>
                        <a:t>印刷の対応を想定しております。</a:t>
                      </a:r>
                      <a:endParaRPr lang="en-US" altLang="ja-JP" sz="120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ja-JP" altLang="en-US" sz="1200" dirty="0" smtClean="0"/>
                        <a:t>１ページに収まらない場合は複数ページによる印刷となります。</a:t>
                      </a:r>
                      <a:endParaRPr lang="en-US" altLang="ja-JP" sz="12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363196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431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図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207" y="2382001"/>
            <a:ext cx="3257231" cy="4175707"/>
          </a:xfrm>
          <a:prstGeom prst="rect">
            <a:avLst/>
          </a:prstGeom>
        </p:spPr>
      </p:pic>
      <p:sp>
        <p:nvSpPr>
          <p:cNvPr id="5" name="コンテンツ プレースホルダー 4"/>
          <p:cNvSpPr>
            <a:spLocks noGrp="1"/>
          </p:cNvSpPr>
          <p:nvPr>
            <p:ph sz="quarter" idx="13"/>
          </p:nvPr>
        </p:nvSpPr>
        <p:spPr>
          <a:xfrm>
            <a:off x="215899" y="1160463"/>
            <a:ext cx="8815957" cy="4968875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①記事コーナー１、３への添付ファイルアップロード項目の追加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コーナー２同様、参考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URL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と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SNS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連携設定の間に「添付ファイル」の設定項目を追加します。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アップロード可能なファイルは１つの記事に対して１ファイルとし、ファイルサイズは４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M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バイトまでとします。（コーナー２同様）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2"/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endParaRPr kumimoji="1" lang="ja-JP" altLang="en-US" dirty="0"/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３．記事コーナー改修</a:t>
            </a:r>
            <a:endParaRPr kumimoji="1" lang="ja-JP" altLang="en-US" dirty="0"/>
          </a:p>
        </p:txBody>
      </p:sp>
      <p:sp>
        <p:nvSpPr>
          <p:cNvPr id="6" name="線吹き出し 1 (枠付き) 5"/>
          <p:cNvSpPr/>
          <p:nvPr/>
        </p:nvSpPr>
        <p:spPr bwMode="auto">
          <a:xfrm>
            <a:off x="4301190" y="4665454"/>
            <a:ext cx="1814362" cy="737690"/>
          </a:xfrm>
          <a:prstGeom prst="borderCallout1">
            <a:avLst>
              <a:gd name="adj1" fmla="val 18750"/>
              <a:gd name="adj2" fmla="val -8333"/>
              <a:gd name="adj3" fmla="val 76093"/>
              <a:gd name="adj4" fmla="val -62171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コーナー２と同様の位置に添付ファイルの項目を追加します。</a:t>
            </a:r>
            <a:endParaRPr kumimoji="1" lang="ja-JP" altLang="en-US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7" name="正方形/長方形 6"/>
          <p:cNvSpPr/>
          <p:nvPr/>
        </p:nvSpPr>
        <p:spPr bwMode="auto">
          <a:xfrm>
            <a:off x="895481" y="5020630"/>
            <a:ext cx="2230104" cy="765028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02483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4"/>
          <p:cNvSpPr>
            <a:spLocks noGrp="1"/>
          </p:cNvSpPr>
          <p:nvPr>
            <p:ph sz="quarter" idx="13"/>
          </p:nvPr>
        </p:nvSpPr>
        <p:spPr>
          <a:xfrm>
            <a:off x="215899" y="1160463"/>
            <a:ext cx="8815957" cy="4968875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②記事コーナー２の登録可能記事数追加（最大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件）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現状、記事コーナー２の最大登録件数は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件となっておりますが、コーナー１・３同様最大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20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件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まで登録できるようにします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添付ファイルが登録されている記事の場合、「ゆり」「自作」と同列に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、添付ファイルのアイコンを表記します。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endParaRPr kumimoji="1" lang="ja-JP" altLang="en-US" dirty="0"/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３．記事コーナー改修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/>
        </p:nvSpPr>
        <p:spPr bwMode="auto">
          <a:xfrm>
            <a:off x="895481" y="5020630"/>
            <a:ext cx="2230104" cy="765028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151" y="2590384"/>
            <a:ext cx="3894751" cy="3605458"/>
          </a:xfrm>
          <a:prstGeom prst="rect">
            <a:avLst/>
          </a:prstGeom>
        </p:spPr>
      </p:pic>
      <p:sp>
        <p:nvSpPr>
          <p:cNvPr id="9" name="正方形/長方形 8"/>
          <p:cNvSpPr/>
          <p:nvPr/>
        </p:nvSpPr>
        <p:spPr bwMode="auto">
          <a:xfrm>
            <a:off x="1363764" y="4735141"/>
            <a:ext cx="1628817" cy="178558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線吹き出し 1 (枠付き) 5"/>
          <p:cNvSpPr/>
          <p:nvPr/>
        </p:nvSpPr>
        <p:spPr bwMode="auto">
          <a:xfrm>
            <a:off x="5139654" y="4666476"/>
            <a:ext cx="2739690" cy="932930"/>
          </a:xfrm>
          <a:prstGeom prst="borderCallout1">
            <a:avLst>
              <a:gd name="adj1" fmla="val 36571"/>
              <a:gd name="adj2" fmla="val -2859"/>
              <a:gd name="adj3" fmla="val 19800"/>
              <a:gd name="adj4" fmla="val -78726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「→記事を追加」リンクから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「これ以上記事は追加できません」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という表記に切り替える起点となる記事数を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10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件→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20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件とします。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74D2CF7C-6F89-4A56-BD94-0F0E209F94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8489" y="3732413"/>
            <a:ext cx="155027" cy="143840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 bwMode="auto">
          <a:xfrm>
            <a:off x="2908489" y="3732413"/>
            <a:ext cx="155027" cy="143840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2" name="線吹き出し 1 (枠付き) 11"/>
          <p:cNvSpPr/>
          <p:nvPr/>
        </p:nvSpPr>
        <p:spPr bwMode="auto">
          <a:xfrm>
            <a:off x="4793290" y="3096368"/>
            <a:ext cx="2739690" cy="932930"/>
          </a:xfrm>
          <a:prstGeom prst="borderCallout1">
            <a:avLst>
              <a:gd name="adj1" fmla="val 36571"/>
              <a:gd name="adj2" fmla="val -2859"/>
              <a:gd name="adj3" fmla="val 74153"/>
              <a:gd name="adj4" fmla="val -63555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添付ファイルが登録されている場合は、添付ファイルありを示すアイコンを表記します。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※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添付ファイルは通常記事のみのため、「ゆり」「自作」との重複はありません。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17053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324" y="2322477"/>
            <a:ext cx="2246950" cy="2242210"/>
          </a:xfrm>
          <a:prstGeom prst="rect">
            <a:avLst/>
          </a:prstGeom>
        </p:spPr>
      </p:pic>
      <p:sp>
        <p:nvSpPr>
          <p:cNvPr id="5" name="コンテンツ プレースホルダー 4"/>
          <p:cNvSpPr>
            <a:spLocks noGrp="1"/>
          </p:cNvSpPr>
          <p:nvPr>
            <p:ph sz="quarter" idx="13"/>
          </p:nvPr>
        </p:nvSpPr>
        <p:spPr>
          <a:xfrm>
            <a:off x="215899" y="1160463"/>
            <a:ext cx="8815957" cy="4968875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掲載記事選択編集画面の文言修正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①・②の改修に伴い説明文等を変更します。</a:t>
            </a:r>
            <a:endParaRPr kumimoji="1" lang="ja-JP" altLang="en-US" dirty="0"/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３．記事コーナー改修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/>
        </p:nvSpPr>
        <p:spPr bwMode="auto">
          <a:xfrm>
            <a:off x="831075" y="2811380"/>
            <a:ext cx="1645249" cy="305893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0755" y="2322477"/>
            <a:ext cx="3347319" cy="4345479"/>
          </a:xfrm>
          <a:prstGeom prst="rect">
            <a:avLst/>
          </a:prstGeom>
        </p:spPr>
      </p:pic>
      <p:sp>
        <p:nvSpPr>
          <p:cNvPr id="12" name="テキスト ボックス 11"/>
          <p:cNvSpPr txBox="1"/>
          <p:nvPr/>
        </p:nvSpPr>
        <p:spPr>
          <a:xfrm>
            <a:off x="548639" y="2076256"/>
            <a:ext cx="21936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kumimoji="1" lang="ja-JP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＜ホームページ編集メニュー＞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075070" y="2076256"/>
            <a:ext cx="21936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kumimoji="1" lang="ja-JP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＜掲載記事選択編集画面＞</a:t>
            </a:r>
          </a:p>
        </p:txBody>
      </p:sp>
      <p:sp>
        <p:nvSpPr>
          <p:cNvPr id="7" name="正方形/長方形 6"/>
          <p:cNvSpPr/>
          <p:nvPr/>
        </p:nvSpPr>
        <p:spPr bwMode="auto">
          <a:xfrm>
            <a:off x="3839611" y="3435573"/>
            <a:ext cx="1987611" cy="330091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4" name="正方形/長方形 13"/>
          <p:cNvSpPr/>
          <p:nvPr/>
        </p:nvSpPr>
        <p:spPr bwMode="auto">
          <a:xfrm>
            <a:off x="3839611" y="5133635"/>
            <a:ext cx="1987611" cy="214219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5" name="線吹き出し 1 (枠付き) 14"/>
          <p:cNvSpPr/>
          <p:nvPr/>
        </p:nvSpPr>
        <p:spPr bwMode="auto">
          <a:xfrm>
            <a:off x="6558074" y="3050048"/>
            <a:ext cx="2136939" cy="377999"/>
          </a:xfrm>
          <a:prstGeom prst="borderCallout1">
            <a:avLst>
              <a:gd name="adj1" fmla="val 36571"/>
              <a:gd name="adj2" fmla="val -2859"/>
              <a:gd name="adj3" fmla="val 116582"/>
              <a:gd name="adj4" fmla="val -33377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ja-JP" altLang="en-US" sz="1000" dirty="0">
                <a:solidFill>
                  <a:schemeClr val="tx1"/>
                </a:solidFill>
                <a:latin typeface="+mj-ea"/>
                <a:ea typeface="+mj-ea"/>
              </a:rPr>
              <a:t>説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明文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を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右のように変更します。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6" name="線吹き出し 1 (枠付き) 15"/>
          <p:cNvSpPr/>
          <p:nvPr/>
        </p:nvSpPr>
        <p:spPr bwMode="auto">
          <a:xfrm>
            <a:off x="6384105" y="4564687"/>
            <a:ext cx="2739690" cy="872836"/>
          </a:xfrm>
          <a:prstGeom prst="borderCallout1">
            <a:avLst>
              <a:gd name="adj1" fmla="val 36571"/>
              <a:gd name="adj2" fmla="val -2859"/>
              <a:gd name="adj3" fmla="val 67316"/>
              <a:gd name="adj4" fmla="val -15615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・すべてのコーナーで共通となりますので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、こちらからは表記削除します。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・背景色は「白」に変更します。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7" name="右矢印 16"/>
          <p:cNvSpPr/>
          <p:nvPr/>
        </p:nvSpPr>
        <p:spPr bwMode="auto">
          <a:xfrm>
            <a:off x="2972768" y="2831322"/>
            <a:ext cx="673970" cy="266007"/>
          </a:xfrm>
          <a:prstGeom prst="rightArrow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4644" y="3440516"/>
            <a:ext cx="2764887" cy="330437"/>
          </a:xfrm>
          <a:prstGeom prst="rect">
            <a:avLst/>
          </a:prstGeom>
        </p:spPr>
      </p:pic>
      <p:sp>
        <p:nvSpPr>
          <p:cNvPr id="18" name="正方形/長方形 17"/>
          <p:cNvSpPr/>
          <p:nvPr/>
        </p:nvSpPr>
        <p:spPr bwMode="auto">
          <a:xfrm>
            <a:off x="6184644" y="3435574"/>
            <a:ext cx="2764887" cy="342906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9" name="右矢印 18"/>
          <p:cNvSpPr/>
          <p:nvPr/>
        </p:nvSpPr>
        <p:spPr bwMode="auto">
          <a:xfrm>
            <a:off x="5905163" y="3523902"/>
            <a:ext cx="197156" cy="150326"/>
          </a:xfrm>
          <a:prstGeom prst="rightArrow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4002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図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9049" y="2322477"/>
            <a:ext cx="3894751" cy="3605458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324" y="2322477"/>
            <a:ext cx="2246950" cy="2242210"/>
          </a:xfrm>
          <a:prstGeom prst="rect">
            <a:avLst/>
          </a:prstGeom>
        </p:spPr>
      </p:pic>
      <p:sp>
        <p:nvSpPr>
          <p:cNvPr id="5" name="コンテンツ プレースホルダー 4"/>
          <p:cNvSpPr>
            <a:spLocks noGrp="1"/>
          </p:cNvSpPr>
          <p:nvPr>
            <p:ph sz="quarter" idx="13"/>
          </p:nvPr>
        </p:nvSpPr>
        <p:spPr>
          <a:xfrm>
            <a:off x="215899" y="1160463"/>
            <a:ext cx="8815957" cy="4968875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ホームページ記事更新画面の文言修正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①・②の改修に伴い説明文等を変更します。</a:t>
            </a:r>
            <a:endParaRPr kumimoji="1" lang="ja-JP" altLang="en-US" dirty="0"/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３．記事コーナー改修</a:t>
            </a:r>
            <a:endParaRPr kumimoji="1" lang="ja-JP" altLang="en-US" dirty="0"/>
          </a:p>
        </p:txBody>
      </p:sp>
      <p:sp>
        <p:nvSpPr>
          <p:cNvPr id="9" name="正方形/長方形 8"/>
          <p:cNvSpPr/>
          <p:nvPr/>
        </p:nvSpPr>
        <p:spPr bwMode="auto">
          <a:xfrm>
            <a:off x="822859" y="2415751"/>
            <a:ext cx="1919471" cy="305893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548639" y="2076256"/>
            <a:ext cx="21936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kumimoji="1" lang="ja-JP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＜ホームページ編集メニュー＞</a:t>
            </a:r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3075070" y="2076256"/>
            <a:ext cx="21936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kumimoji="1" lang="ja-JP" altLang="en-US" sz="1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＜ホームページ記事更新画面＞</a:t>
            </a:r>
          </a:p>
        </p:txBody>
      </p:sp>
      <p:sp>
        <p:nvSpPr>
          <p:cNvPr id="14" name="正方形/長方形 13"/>
          <p:cNvSpPr/>
          <p:nvPr/>
        </p:nvSpPr>
        <p:spPr bwMode="auto">
          <a:xfrm>
            <a:off x="3849145" y="4280103"/>
            <a:ext cx="2967289" cy="1647832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6" name="線吹き出し 1 (枠付き) 15"/>
          <p:cNvSpPr/>
          <p:nvPr/>
        </p:nvSpPr>
        <p:spPr bwMode="auto">
          <a:xfrm>
            <a:off x="6404310" y="4629242"/>
            <a:ext cx="2627546" cy="990162"/>
          </a:xfrm>
          <a:prstGeom prst="borderCallout1">
            <a:avLst>
              <a:gd name="adj1" fmla="val 37463"/>
              <a:gd name="adj2" fmla="val -1342"/>
              <a:gd name="adj3" fmla="val 25146"/>
              <a:gd name="adj4" fmla="val -12885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ja-JP" altLang="en-US" sz="1000" dirty="0" smtClean="0">
                <a:solidFill>
                  <a:sysClr val="windowText" lastClr="000000"/>
                </a:solidFill>
              </a:rPr>
              <a:t>・</a:t>
            </a:r>
            <a:r>
              <a:rPr lang="ja-JP" altLang="en-US" sz="1000" dirty="0">
                <a:solidFill>
                  <a:sysClr val="windowText" lastClr="000000"/>
                </a:solidFill>
              </a:rPr>
              <a:t>「</a:t>
            </a:r>
            <a:r>
              <a:rPr lang="en-US" altLang="ja-JP" sz="1000" dirty="0">
                <a:solidFill>
                  <a:sysClr val="windowText" lastClr="000000"/>
                </a:solidFill>
              </a:rPr>
              <a:t>※</a:t>
            </a:r>
            <a:r>
              <a:rPr lang="ja-JP" altLang="en-US" sz="1000" dirty="0">
                <a:solidFill>
                  <a:sysClr val="windowText" lastClr="000000"/>
                </a:solidFill>
              </a:rPr>
              <a:t>このコーナーの記事にはファイル（エクセル・</a:t>
            </a:r>
            <a:r>
              <a:rPr lang="en-US" altLang="ja-JP" sz="1000" dirty="0">
                <a:solidFill>
                  <a:sysClr val="windowText" lastClr="000000"/>
                </a:solidFill>
              </a:rPr>
              <a:t>PDF</a:t>
            </a:r>
            <a:r>
              <a:rPr lang="ja-JP" altLang="en-US" sz="1000" dirty="0">
                <a:solidFill>
                  <a:sysClr val="windowText" lastClr="000000"/>
                </a:solidFill>
              </a:rPr>
              <a:t>等）を添付できます。</a:t>
            </a:r>
            <a:r>
              <a:rPr lang="ja-JP" altLang="en-US" sz="1000" dirty="0" smtClean="0">
                <a:solidFill>
                  <a:sysClr val="windowText" lastClr="000000"/>
                </a:solidFill>
              </a:rPr>
              <a:t>」　　の</a:t>
            </a:r>
            <a:r>
              <a:rPr lang="ja-JP" altLang="en-US" sz="1000" dirty="0">
                <a:solidFill>
                  <a:sysClr val="windowText" lastClr="000000"/>
                </a:solidFill>
              </a:rPr>
              <a:t>文言は</a:t>
            </a:r>
            <a:r>
              <a:rPr lang="ja-JP" altLang="en-US" sz="1000" dirty="0" smtClean="0">
                <a:solidFill>
                  <a:sysClr val="windowText" lastClr="000000"/>
                </a:solidFill>
              </a:rPr>
              <a:t>削除します。</a:t>
            </a:r>
            <a:endParaRPr lang="ja-JP" altLang="en-US" sz="1000" dirty="0">
              <a:solidFill>
                <a:sysClr val="windowText" lastClr="000000"/>
              </a:solidFill>
            </a:endParaRPr>
          </a:p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・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背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景色は白に変更します。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" name="右矢印 1"/>
          <p:cNvSpPr/>
          <p:nvPr/>
        </p:nvSpPr>
        <p:spPr bwMode="auto">
          <a:xfrm>
            <a:off x="3075070" y="3025833"/>
            <a:ext cx="565905" cy="212437"/>
          </a:xfrm>
          <a:prstGeom prst="rightArrow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1470" y="2874960"/>
            <a:ext cx="3212019" cy="1203740"/>
          </a:xfrm>
          <a:prstGeom prst="rect">
            <a:avLst/>
          </a:prstGeom>
        </p:spPr>
      </p:pic>
      <p:sp>
        <p:nvSpPr>
          <p:cNvPr id="18" name="正方形/長方形 17"/>
          <p:cNvSpPr/>
          <p:nvPr/>
        </p:nvSpPr>
        <p:spPr bwMode="auto">
          <a:xfrm>
            <a:off x="3784771" y="3000894"/>
            <a:ext cx="2948538" cy="272923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0" name="線吹き出し 1 (枠付き) 19"/>
          <p:cNvSpPr/>
          <p:nvPr/>
        </p:nvSpPr>
        <p:spPr bwMode="auto">
          <a:xfrm>
            <a:off x="7245041" y="2927860"/>
            <a:ext cx="1545574" cy="418989"/>
          </a:xfrm>
          <a:prstGeom prst="borderCallout1">
            <a:avLst>
              <a:gd name="adj1" fmla="val 37463"/>
              <a:gd name="adj2" fmla="val -1342"/>
              <a:gd name="adj3" fmla="val 53547"/>
              <a:gd name="adj4" fmla="val -32437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ja-JP" altLang="en-US" sz="1000" dirty="0" smtClean="0">
                <a:solidFill>
                  <a:sysClr val="windowText" lastClr="000000"/>
                </a:solidFill>
              </a:rPr>
              <a:t>・文言を追加します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2718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図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271" y="2386109"/>
            <a:ext cx="3713787" cy="4331893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9228" y="6333666"/>
            <a:ext cx="250990" cy="120528"/>
          </a:xfrm>
          <a:prstGeom prst="rect">
            <a:avLst/>
          </a:prstGeom>
        </p:spPr>
      </p:pic>
      <p:sp>
        <p:nvSpPr>
          <p:cNvPr id="5" name="コンテンツ プレースホルダー 4"/>
          <p:cNvSpPr>
            <a:spLocks noGrp="1"/>
          </p:cNvSpPr>
          <p:nvPr>
            <p:ph sz="quarter" idx="13"/>
          </p:nvPr>
        </p:nvSpPr>
        <p:spPr>
          <a:xfrm>
            <a:off x="215899" y="1160463"/>
            <a:ext cx="8815957" cy="4968875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文字サイズ変更およびリンク付加機能の追加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本文１～３に対して、文字の大きさを変える機能を追加します。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357690" lvl="1" indent="0">
              <a:buNone/>
            </a:pP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※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文字サイズは</a:t>
            </a:r>
            <a:r>
              <a:rPr lang="en-US" altLang="ja-JP" sz="14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px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指定等ではなく、選択しているレイアウトのフォントサイズとの相対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指定とします。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lvl="1"/>
            <a:r>
              <a:rPr kumimoji="1"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本文１～３に対して、入力した文字にリンクを付加する機能を追加します。</a:t>
            </a:r>
            <a:endParaRPr kumimoji="1" lang="ja-JP" altLang="en-US" dirty="0"/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４</a:t>
            </a:r>
            <a:r>
              <a:rPr lang="ja-JP" altLang="en-US" dirty="0" smtClean="0"/>
              <a:t>．記事ページ改修</a:t>
            </a:r>
            <a:endParaRPr kumimoji="1" lang="ja-JP" altLang="en-US" dirty="0"/>
          </a:p>
        </p:txBody>
      </p:sp>
      <p:sp>
        <p:nvSpPr>
          <p:cNvPr id="7" name="正方形/長方形 6"/>
          <p:cNvSpPr/>
          <p:nvPr/>
        </p:nvSpPr>
        <p:spPr bwMode="auto">
          <a:xfrm>
            <a:off x="1961578" y="6340547"/>
            <a:ext cx="450631" cy="113647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" name="線吹き出し 1 (枠付き) 5"/>
          <p:cNvSpPr/>
          <p:nvPr/>
        </p:nvSpPr>
        <p:spPr bwMode="auto">
          <a:xfrm>
            <a:off x="5090066" y="3502928"/>
            <a:ext cx="3190990" cy="674430"/>
          </a:xfrm>
          <a:prstGeom prst="borderCallout1">
            <a:avLst>
              <a:gd name="adj1" fmla="val 36571"/>
              <a:gd name="adj2" fmla="val -2859"/>
              <a:gd name="adj3" fmla="val 300956"/>
              <a:gd name="adj4" fmla="val -73156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文字サイズ変更を可能とする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「大・小」のボタンを追加します。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　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&lt;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サイズ大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&gt;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：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115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％</a:t>
            </a:r>
            <a:r>
              <a:rPr lang="ja-JP" altLang="en-US" sz="1000" dirty="0">
                <a:solidFill>
                  <a:schemeClr val="tx1"/>
                </a:solidFill>
                <a:latin typeface="+mj-ea"/>
                <a:ea typeface="+mj-ea"/>
                <a:sym typeface="Wingdings" panose="05000000000000000000" pitchFamily="2" charset="2"/>
              </a:rPr>
              <a:t>　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  <a:sym typeface="Wingdings" panose="05000000000000000000" pitchFamily="2" charset="2"/>
              </a:rPr>
              <a:t>&lt;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  <a:sym typeface="Wingdings" panose="05000000000000000000" pitchFamily="2" charset="2"/>
              </a:rPr>
              <a:t>サイズ小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  <a:sym typeface="Wingdings" panose="05000000000000000000" pitchFamily="2" charset="2"/>
              </a:rPr>
              <a:t>&gt;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  <a:sym typeface="Wingdings" panose="05000000000000000000" pitchFamily="2" charset="2"/>
              </a:rPr>
              <a:t>：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  <a:sym typeface="Wingdings" panose="05000000000000000000" pitchFamily="2" charset="2"/>
              </a:rPr>
              <a:t>85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  <a:sym typeface="Wingdings" panose="05000000000000000000" pitchFamily="2" charset="2"/>
              </a:rPr>
              <a:t>％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  <a:sym typeface="Wingdings" panose="05000000000000000000" pitchFamily="2" charset="2"/>
            </a:endParaRPr>
          </a:p>
        </p:txBody>
      </p:sp>
      <p:grpSp>
        <p:nvGrpSpPr>
          <p:cNvPr id="2" name="グループ化 1"/>
          <p:cNvGrpSpPr/>
          <p:nvPr/>
        </p:nvGrpSpPr>
        <p:grpSpPr>
          <a:xfrm>
            <a:off x="1707430" y="5708989"/>
            <a:ext cx="254148" cy="95245"/>
            <a:chOff x="1597831" y="5511066"/>
            <a:chExt cx="276204" cy="118024"/>
          </a:xfrm>
        </p:grpSpPr>
        <p:sp>
          <p:nvSpPr>
            <p:cNvPr id="17" name="テキスト ボックス 16"/>
            <p:cNvSpPr txBox="1"/>
            <p:nvPr/>
          </p:nvSpPr>
          <p:spPr>
            <a:xfrm>
              <a:off x="1597831" y="5511066"/>
              <a:ext cx="118871" cy="108927"/>
            </a:xfrm>
            <a:prstGeom prst="rect">
              <a:avLst/>
            </a:prstGeom>
            <a:solidFill>
              <a:srgbClr val="CFCFCF"/>
            </a:solidFill>
          </p:spPr>
          <p:txBody>
            <a:bodyPr wrap="square" lIns="0" tIns="0" rIns="0" bIns="0" rtlCol="0">
              <a:spAutoFit/>
            </a:bodyPr>
            <a:lstStyle/>
            <a:p>
              <a:pPr fontAlgn="base"/>
              <a:r>
                <a:rPr lang="ja-JP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大</a:t>
              </a:r>
              <a:endParaRPr kumimoji="1" lang="ja-JP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テキスト ボックス 18"/>
            <p:cNvSpPr txBox="1"/>
            <p:nvPr/>
          </p:nvSpPr>
          <p:spPr>
            <a:xfrm>
              <a:off x="1755164" y="5521367"/>
              <a:ext cx="118871" cy="107723"/>
            </a:xfrm>
            <a:prstGeom prst="rect">
              <a:avLst/>
            </a:prstGeom>
            <a:solidFill>
              <a:srgbClr val="CFCFCF"/>
            </a:solidFill>
          </p:spPr>
          <p:txBody>
            <a:bodyPr wrap="square" lIns="0" tIns="0" rIns="0" bIns="0" rtlCol="0">
              <a:spAutoFit/>
            </a:bodyPr>
            <a:lstStyle/>
            <a:p>
              <a:pPr fontAlgn="base"/>
              <a:r>
                <a:rPr lang="ja-JP" altLang="en-US" sz="700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小</a:t>
              </a:r>
              <a:endParaRPr kumimoji="1" lang="ja-JP" altLang="en-US" sz="700" b="1" dirty="0" smtClean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12" name="正方形/長方形 11"/>
          <p:cNvSpPr/>
          <p:nvPr/>
        </p:nvSpPr>
        <p:spPr bwMode="auto">
          <a:xfrm>
            <a:off x="1238596" y="5627716"/>
            <a:ext cx="1562793" cy="341219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0" name="線吹き出し 1 (枠付き) 19"/>
          <p:cNvSpPr/>
          <p:nvPr/>
        </p:nvSpPr>
        <p:spPr bwMode="auto">
          <a:xfrm>
            <a:off x="5090066" y="4244140"/>
            <a:ext cx="3941790" cy="1140001"/>
          </a:xfrm>
          <a:prstGeom prst="borderCallout1">
            <a:avLst>
              <a:gd name="adj1" fmla="val 73580"/>
              <a:gd name="adj2" fmla="val -640"/>
              <a:gd name="adj3" fmla="val 195762"/>
              <a:gd name="adj4" fmla="val -68117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・入力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した文字にリンクを付けるためのボタンを追加します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。マウスホバー時ツールチップ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は「リンク」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・＜メール＞のツールチップおよびタグ名を＜問合せフォーム＞へ変更します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・説明分の文言を修正します。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000" dirty="0" smtClean="0">
                <a:solidFill>
                  <a:srgbClr val="00B050"/>
                </a:solidFill>
              </a:rPr>
              <a:t>「</a:t>
            </a:r>
            <a:r>
              <a:rPr lang="en-US" altLang="ja-JP" sz="1000" dirty="0" smtClean="0">
                <a:solidFill>
                  <a:srgbClr val="00B050"/>
                </a:solidFill>
              </a:rPr>
              <a:t>YouTube</a:t>
            </a:r>
            <a:r>
              <a:rPr lang="ja-JP" altLang="en-US" sz="1000" dirty="0">
                <a:solidFill>
                  <a:srgbClr val="00B050"/>
                </a:solidFill>
              </a:rPr>
              <a:t>動画の埋込み、問合せフォームへのリンク、任意の</a:t>
            </a:r>
            <a:r>
              <a:rPr lang="en-US" altLang="ja-JP" sz="1000" dirty="0">
                <a:solidFill>
                  <a:srgbClr val="00B050"/>
                </a:solidFill>
              </a:rPr>
              <a:t>URL</a:t>
            </a:r>
            <a:r>
              <a:rPr lang="ja-JP" altLang="en-US" sz="1000" dirty="0">
                <a:solidFill>
                  <a:srgbClr val="00B050"/>
                </a:solidFill>
              </a:rPr>
              <a:t>のリンクが設定できます</a:t>
            </a:r>
            <a:r>
              <a:rPr lang="ja-JP" altLang="en-US" sz="1000" dirty="0" smtClean="0">
                <a:solidFill>
                  <a:srgbClr val="00B050"/>
                </a:solidFill>
              </a:rPr>
              <a:t>。」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pic>
        <p:nvPicPr>
          <p:cNvPr id="25" name="図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90066" y="5442332"/>
            <a:ext cx="3348066" cy="1282238"/>
          </a:xfrm>
          <a:prstGeom prst="rect">
            <a:avLst/>
          </a:prstGeom>
        </p:spPr>
      </p:pic>
      <p:sp>
        <p:nvSpPr>
          <p:cNvPr id="26" name="右矢印 25"/>
          <p:cNvSpPr/>
          <p:nvPr/>
        </p:nvSpPr>
        <p:spPr bwMode="auto">
          <a:xfrm>
            <a:off x="4206240" y="5968935"/>
            <a:ext cx="673970" cy="266007"/>
          </a:xfrm>
          <a:prstGeom prst="rightArrow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1" name="正方形/長方形 20"/>
          <p:cNvSpPr/>
          <p:nvPr/>
        </p:nvSpPr>
        <p:spPr bwMode="auto">
          <a:xfrm>
            <a:off x="1288474" y="3353355"/>
            <a:ext cx="2871051" cy="856380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4927" y="6341631"/>
            <a:ext cx="666129" cy="150206"/>
          </a:xfrm>
          <a:prstGeom prst="rect">
            <a:avLst/>
          </a:prstGeom>
        </p:spPr>
      </p:pic>
      <p:sp>
        <p:nvSpPr>
          <p:cNvPr id="24" name="正方形/長方形 23"/>
          <p:cNvSpPr/>
          <p:nvPr/>
        </p:nvSpPr>
        <p:spPr bwMode="auto">
          <a:xfrm>
            <a:off x="1630812" y="6470813"/>
            <a:ext cx="2528713" cy="247189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1313413" y="3392217"/>
            <a:ext cx="231093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fontAlgn="base"/>
            <a:r>
              <a:rPr lang="en-US" altLang="ja-JP" sz="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&lt;</a:t>
            </a:r>
            <a:r>
              <a:rPr lang="ja-JP" altLang="en-US" sz="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サイズ大</a:t>
            </a:r>
            <a:r>
              <a:rPr lang="en-US" altLang="ja-JP" sz="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&gt;</a:t>
            </a:r>
            <a:r>
              <a:rPr lang="ja-JP" altLang="en-US" sz="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デフォルトサイズの</a:t>
            </a:r>
            <a:r>
              <a:rPr lang="en-US" altLang="ja-JP" sz="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115</a:t>
            </a:r>
            <a:r>
              <a:rPr lang="ja-JP" altLang="en-US" sz="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％</a:t>
            </a:r>
            <a:r>
              <a:rPr lang="en-US" altLang="ja-JP" sz="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&lt;/</a:t>
            </a:r>
            <a:r>
              <a:rPr lang="ja-JP" altLang="en-US" sz="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サイズ大</a:t>
            </a:r>
            <a:r>
              <a:rPr lang="en-US" altLang="ja-JP" sz="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&gt;</a:t>
            </a:r>
            <a:endParaRPr lang="ja-JP" altLang="en-US" sz="5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base"/>
            <a:r>
              <a:rPr lang="en-US" altLang="ja-JP" sz="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&lt;</a:t>
            </a:r>
            <a:r>
              <a:rPr lang="ja-JP" altLang="en-US" sz="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サイズ小</a:t>
            </a:r>
            <a:r>
              <a:rPr lang="en-US" altLang="ja-JP" sz="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&gt;</a:t>
            </a:r>
            <a:r>
              <a:rPr lang="ja-JP" altLang="en-US" sz="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デフォルトサイズ</a:t>
            </a:r>
            <a:r>
              <a:rPr lang="ja-JP" altLang="en-US" sz="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の  </a:t>
            </a:r>
            <a:r>
              <a:rPr lang="en-US" altLang="ja-JP" sz="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85</a:t>
            </a:r>
            <a:r>
              <a:rPr lang="ja-JP" altLang="en-US" sz="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％</a:t>
            </a:r>
            <a:r>
              <a:rPr lang="en-US" altLang="ja-JP" sz="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&lt;/</a:t>
            </a:r>
            <a:r>
              <a:rPr lang="ja-JP" altLang="en-US" sz="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サイズ小</a:t>
            </a:r>
            <a:r>
              <a:rPr lang="en-US" altLang="ja-JP" sz="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&gt;</a:t>
            </a:r>
            <a:endParaRPr lang="ja-JP" altLang="en-US" sz="5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base"/>
            <a:endParaRPr kumimoji="1" lang="ja-JP" altLang="en-US" sz="6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3" name="図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5578" y="5681540"/>
            <a:ext cx="104775" cy="104775"/>
          </a:xfrm>
          <a:prstGeom prst="rect">
            <a:avLst/>
          </a:prstGeom>
        </p:spPr>
      </p:pic>
      <p:pic>
        <p:nvPicPr>
          <p:cNvPr id="27" name="図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1263" y="5767733"/>
            <a:ext cx="142875" cy="123825"/>
          </a:xfrm>
          <a:prstGeom prst="rect">
            <a:avLst/>
          </a:prstGeom>
        </p:spPr>
      </p:pic>
      <p:sp>
        <p:nvSpPr>
          <p:cNvPr id="28" name="線吹き出し 1 (枠付き) 27"/>
          <p:cNvSpPr/>
          <p:nvPr/>
        </p:nvSpPr>
        <p:spPr bwMode="auto">
          <a:xfrm>
            <a:off x="5090066" y="2422323"/>
            <a:ext cx="3665554" cy="955631"/>
          </a:xfrm>
          <a:prstGeom prst="borderCallout1">
            <a:avLst>
              <a:gd name="adj1" fmla="val 36571"/>
              <a:gd name="adj2" fmla="val -2859"/>
              <a:gd name="adj3" fmla="val 125573"/>
              <a:gd name="adj4" fmla="val -53835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・文字サイズのタグ名は以下とします。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000" dirty="0">
                <a:solidFill>
                  <a:schemeClr val="tx1"/>
                </a:solidFill>
                <a:latin typeface="+mj-ea"/>
                <a:ea typeface="+mj-ea"/>
              </a:rPr>
              <a:t>　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　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&lt;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サイズ大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&gt;&lt;/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サイズ大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&gt;</a:t>
            </a:r>
            <a:endParaRPr lang="en-US" altLang="ja-JP" sz="1000" dirty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　　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&lt;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サイズ小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&gt;&lt;/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サイズ小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&gt;</a:t>
            </a:r>
          </a:p>
          <a:p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・リンクはリンク名・リンク先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URL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・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Target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をタグ一つに集約することします。</a:t>
            </a:r>
            <a:endParaRPr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31474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4"/>
          <p:cNvSpPr>
            <a:spLocks noGrp="1"/>
          </p:cNvSpPr>
          <p:nvPr>
            <p:ph sz="quarter" idx="13"/>
          </p:nvPr>
        </p:nvSpPr>
        <p:spPr>
          <a:xfrm>
            <a:off x="215900" y="1160463"/>
            <a:ext cx="8731250" cy="5604321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「文章のみ」および「文章＋画像」パーツに対して、文字装飾機能を追加します。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文字装飾は、記事本文に対する装飾と同等のものとします。</a:t>
            </a:r>
            <a:endParaRPr lang="en-US" altLang="ja-JP" sz="16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メッセージに対して以下の装飾を可能とします。</a:t>
            </a:r>
            <a:endParaRPr lang="en-US" altLang="ja-JP" sz="16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r>
              <a:rPr lang="en-US" altLang="ja-JP" sz="1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	</a:t>
            </a:r>
            <a:r>
              <a:rPr lang="ja-JP" altLang="en-US" sz="16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スタイル　「太字・斜体・下線」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	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・文字色　　「色（</a:t>
            </a: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8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色）」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	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・文字サイズ「大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・小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」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　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※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ボタンデザインについてはトップページの雰囲気に合うよう最適化いたします。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記事本文同様、メッセージに独自タグを埋め込む形で編集・保存し、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HP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表示時に独自タグ部分が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 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変換され文字が装飾される仕様といたします。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　 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レイアウト５のトップページパーツにはそれぞれパーツプレビュー機能がありますので、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r>
              <a:rPr lang="en-US" altLang="ja-JP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   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実際の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表示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イメージはそちらでご確認いただけます。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５．トップページ文字装飾</a:t>
            </a:r>
            <a:endParaRPr kumimoji="1" lang="ja-JP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454236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015" y="2808702"/>
            <a:ext cx="4865630" cy="3344094"/>
          </a:xfrm>
          <a:prstGeom prst="rect">
            <a:avLst/>
          </a:prstGeom>
        </p:spPr>
      </p:pic>
      <p:sp>
        <p:nvSpPr>
          <p:cNvPr id="5" name="コンテンツ プレースホルダー 4"/>
          <p:cNvSpPr>
            <a:spLocks noGrp="1"/>
          </p:cNvSpPr>
          <p:nvPr>
            <p:ph sz="quarter" idx="13"/>
          </p:nvPr>
        </p:nvSpPr>
        <p:spPr>
          <a:xfrm>
            <a:off x="215900" y="1160463"/>
            <a:ext cx="8731250" cy="5604321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「文章のみ」パーツ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メッセージ下にスタイル・文字色・文字サイズを装飾するボタンを追加します。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本文同様、メッセージに独自タグを埋め込み装飾します。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５．トップページ文字装飾</a:t>
            </a:r>
            <a:endParaRPr kumimoji="1" lang="ja-JP" altLang="en-US" sz="2000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42575" y="2496238"/>
            <a:ext cx="14870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kumimoji="1" lang="ja-JP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＜画面イメージ＞</a:t>
            </a:r>
          </a:p>
        </p:txBody>
      </p:sp>
      <p:grpSp>
        <p:nvGrpSpPr>
          <p:cNvPr id="12" name="グループ化 11"/>
          <p:cNvGrpSpPr/>
          <p:nvPr/>
        </p:nvGrpSpPr>
        <p:grpSpPr>
          <a:xfrm>
            <a:off x="2987276" y="4848607"/>
            <a:ext cx="1214279" cy="212617"/>
            <a:chOff x="2829335" y="5386603"/>
            <a:chExt cx="1214279" cy="212617"/>
          </a:xfrm>
        </p:grpSpPr>
        <p:pic>
          <p:nvPicPr>
            <p:cNvPr id="13" name="図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469907" y="5386603"/>
              <a:ext cx="573707" cy="191236"/>
            </a:xfrm>
            <a:prstGeom prst="rect">
              <a:avLst/>
            </a:prstGeom>
          </p:spPr>
        </p:pic>
        <p:grpSp>
          <p:nvGrpSpPr>
            <p:cNvPr id="14" name="グループ化 13"/>
            <p:cNvGrpSpPr/>
            <p:nvPr/>
          </p:nvGrpSpPr>
          <p:grpSpPr>
            <a:xfrm>
              <a:off x="2829335" y="5399165"/>
              <a:ext cx="1163545" cy="200055"/>
              <a:chOff x="2829335" y="5399165"/>
              <a:chExt cx="1163545" cy="200055"/>
            </a:xfrm>
          </p:grpSpPr>
          <p:sp>
            <p:nvSpPr>
              <p:cNvPr id="15" name="テキスト ボックス 14"/>
              <p:cNvSpPr txBox="1"/>
              <p:nvPr/>
            </p:nvSpPr>
            <p:spPr>
              <a:xfrm>
                <a:off x="2829335" y="5399165"/>
                <a:ext cx="633507" cy="2000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fontAlgn="base"/>
                <a:r>
                  <a:rPr lang="ja-JP" altLang="en-US" sz="7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文字サイズ</a:t>
                </a:r>
                <a:endParaRPr kumimoji="1" lang="ja-JP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16" name="テキスト ボックス 15"/>
              <p:cNvSpPr txBox="1"/>
              <p:nvPr/>
            </p:nvSpPr>
            <p:spPr>
              <a:xfrm>
                <a:off x="3513793" y="5419036"/>
                <a:ext cx="118871" cy="108927"/>
              </a:xfrm>
              <a:prstGeom prst="rect">
                <a:avLst/>
              </a:prstGeom>
              <a:solidFill>
                <a:srgbClr val="CFCFCF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fontAlgn="base"/>
                <a:r>
                  <a:rPr lang="ja-JP" altLang="en-US" sz="7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大</a:t>
                </a:r>
                <a:endParaRPr kumimoji="1" lang="ja-JP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17" name="テキスト ボックス 16"/>
              <p:cNvSpPr txBox="1"/>
              <p:nvPr/>
            </p:nvSpPr>
            <p:spPr>
              <a:xfrm>
                <a:off x="3691132" y="5421803"/>
                <a:ext cx="118871" cy="107722"/>
              </a:xfrm>
              <a:prstGeom prst="rect">
                <a:avLst/>
              </a:prstGeom>
              <a:solidFill>
                <a:srgbClr val="CFCFCF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fontAlgn="base"/>
                <a:r>
                  <a:rPr lang="ja-JP" altLang="en-US" sz="7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中</a:t>
                </a:r>
                <a:endParaRPr kumimoji="1" lang="ja-JP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18" name="テキスト ボックス 17"/>
              <p:cNvSpPr txBox="1"/>
              <p:nvPr/>
            </p:nvSpPr>
            <p:spPr>
              <a:xfrm>
                <a:off x="3874009" y="5421803"/>
                <a:ext cx="118871" cy="107722"/>
              </a:xfrm>
              <a:prstGeom prst="rect">
                <a:avLst/>
              </a:prstGeom>
              <a:solidFill>
                <a:srgbClr val="CFCFCF"/>
              </a:solidFill>
            </p:spPr>
            <p:txBody>
              <a:bodyPr wrap="square" lIns="0" tIns="0" rIns="0" bIns="0" rtlCol="0">
                <a:spAutoFit/>
              </a:bodyPr>
              <a:lstStyle/>
              <a:p>
                <a:pPr fontAlgn="base"/>
                <a:r>
                  <a:rPr lang="ja-JP" altLang="en-US" sz="7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小</a:t>
                </a:r>
                <a:endParaRPr kumimoji="1" lang="ja-JP" altLang="en-US" sz="7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sp>
        <p:nvSpPr>
          <p:cNvPr id="22" name="正方形/長方形 21"/>
          <p:cNvSpPr/>
          <p:nvPr/>
        </p:nvSpPr>
        <p:spPr bwMode="auto">
          <a:xfrm>
            <a:off x="1370288" y="3777156"/>
            <a:ext cx="2831268" cy="868999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1547" y="3846448"/>
            <a:ext cx="1239861" cy="730413"/>
          </a:xfrm>
          <a:prstGeom prst="rect">
            <a:avLst/>
          </a:prstGeom>
        </p:spPr>
      </p:pic>
      <p:pic>
        <p:nvPicPr>
          <p:cNvPr id="2" name="図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8600" y="4814470"/>
            <a:ext cx="3520399" cy="675390"/>
          </a:xfrm>
          <a:prstGeom prst="rect">
            <a:avLst/>
          </a:prstGeom>
        </p:spPr>
      </p:pic>
      <p:sp>
        <p:nvSpPr>
          <p:cNvPr id="19" name="正方形/長方形 18"/>
          <p:cNvSpPr/>
          <p:nvPr/>
        </p:nvSpPr>
        <p:spPr bwMode="auto">
          <a:xfrm>
            <a:off x="1370287" y="4780725"/>
            <a:ext cx="3528712" cy="722294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0" name="線吹き出し 1 (枠付き) 19"/>
          <p:cNvSpPr/>
          <p:nvPr/>
        </p:nvSpPr>
        <p:spPr bwMode="auto">
          <a:xfrm>
            <a:off x="5229459" y="4413434"/>
            <a:ext cx="1918788" cy="435824"/>
          </a:xfrm>
          <a:prstGeom prst="borderCallout1">
            <a:avLst>
              <a:gd name="adj1" fmla="val 45242"/>
              <a:gd name="adj2" fmla="val -215"/>
              <a:gd name="adj3" fmla="val 88291"/>
              <a:gd name="adj4" fmla="val -19758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kumimoji="1"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左記のように配置します。</a:t>
            </a:r>
            <a:endParaRPr kumimoji="1"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1426608" y="4258974"/>
            <a:ext cx="233905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fontAlgn="base"/>
            <a:r>
              <a:rPr lang="en-US" altLang="ja-JP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&lt;</a:t>
            </a:r>
            <a:r>
              <a:rPr lang="ja-JP" altLang="en-US" sz="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サイズ大</a:t>
            </a:r>
            <a:r>
              <a:rPr lang="en-US" altLang="ja-JP" sz="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&gt;</a:t>
            </a:r>
            <a:r>
              <a:rPr lang="ja-JP" altLang="en-US" sz="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デフォルトサイズの</a:t>
            </a:r>
            <a:r>
              <a:rPr lang="en-US" altLang="ja-JP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115</a:t>
            </a:r>
            <a:r>
              <a:rPr lang="ja-JP" altLang="en-US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％</a:t>
            </a:r>
            <a:r>
              <a:rPr lang="en-US" altLang="ja-JP" sz="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&lt;/</a:t>
            </a:r>
            <a:r>
              <a:rPr lang="ja-JP" altLang="en-US" sz="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サイズ大</a:t>
            </a:r>
            <a:r>
              <a:rPr lang="en-US" altLang="ja-JP" sz="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&gt;</a:t>
            </a:r>
            <a:endParaRPr lang="ja-JP" altLang="en-US" sz="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fontAlgn="base"/>
            <a:r>
              <a:rPr lang="en-US" altLang="ja-JP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&lt;</a:t>
            </a:r>
            <a:r>
              <a:rPr lang="ja-JP" altLang="en-US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サイズ小</a:t>
            </a:r>
            <a:r>
              <a:rPr lang="en-US" altLang="ja-JP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&gt;</a:t>
            </a:r>
            <a:r>
              <a:rPr lang="ja-JP" altLang="en-US" sz="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デフォルトサイズ</a:t>
            </a:r>
            <a:r>
              <a:rPr lang="ja-JP" altLang="en-US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の  </a:t>
            </a:r>
            <a:r>
              <a:rPr lang="en-US" altLang="ja-JP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85</a:t>
            </a:r>
            <a:r>
              <a:rPr lang="ja-JP" altLang="en-US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％</a:t>
            </a:r>
            <a:r>
              <a:rPr lang="en-US" altLang="ja-JP" sz="7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&lt;/</a:t>
            </a:r>
            <a:r>
              <a:rPr lang="ja-JP" altLang="en-US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サイズ小</a:t>
            </a:r>
            <a:r>
              <a:rPr lang="en-US" altLang="ja-JP" sz="7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&gt;</a:t>
            </a:r>
            <a:endParaRPr kumimoji="1" lang="ja-JP" altLang="en-US" sz="7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7942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図 16">
            <a:extLst>
              <a:ext uri="{FF2B5EF4-FFF2-40B4-BE49-F238E27FC236}">
                <a16:creationId xmlns:a16="http://schemas.microsoft.com/office/drawing/2014/main" id="{00000000-0008-0000-0400-00000C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77" y="2378696"/>
            <a:ext cx="4242838" cy="416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コンテンツ プレースホルダー 4"/>
          <p:cNvSpPr>
            <a:spLocks noGrp="1"/>
          </p:cNvSpPr>
          <p:nvPr>
            <p:ph sz="quarter" idx="13"/>
          </p:nvPr>
        </p:nvSpPr>
        <p:spPr>
          <a:xfrm>
            <a:off x="215900" y="1160463"/>
            <a:ext cx="8731250" cy="5604321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「文章 </a:t>
            </a:r>
            <a:r>
              <a:rPr lang="en-US" altLang="ja-JP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+ 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画像」パーツ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メッセージ下にスタイル・文字色・文字サイズを装飾するボタンを追加します。</a:t>
            </a:r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タグ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等の入力が増えるため、メッセージの入力テキストエリア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を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７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行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から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10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行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へ変更します。</a:t>
            </a:r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５</a:t>
            </a:r>
            <a:r>
              <a:rPr lang="ja-JP" altLang="en-US" dirty="0" smtClean="0"/>
              <a:t>．トップページ文字装飾</a:t>
            </a:r>
            <a:endParaRPr kumimoji="1" lang="ja-JP" altLang="en-US" sz="2000" dirty="0"/>
          </a:p>
        </p:txBody>
      </p:sp>
      <p:sp>
        <p:nvSpPr>
          <p:cNvPr id="6" name="線吹き出し 1 (枠付き) 5"/>
          <p:cNvSpPr/>
          <p:nvPr/>
        </p:nvSpPr>
        <p:spPr bwMode="auto">
          <a:xfrm>
            <a:off x="4743104" y="3562470"/>
            <a:ext cx="2117421" cy="721425"/>
          </a:xfrm>
          <a:prstGeom prst="borderCallout1">
            <a:avLst>
              <a:gd name="adj1" fmla="val 45242"/>
              <a:gd name="adj2" fmla="val -215"/>
              <a:gd name="adj3" fmla="val 95958"/>
              <a:gd name="adj4" fmla="val -44125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kumimoji="1"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メッセージのテキストエリアを</a:t>
            </a:r>
            <a:endParaRPr kumimoji="1"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  <a:p>
            <a:r>
              <a:rPr kumimoji="1"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7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行から</a:t>
            </a:r>
            <a:r>
              <a:rPr lang="en-US" altLang="ja-JP" sz="1000" dirty="0" smtClean="0">
                <a:solidFill>
                  <a:schemeClr val="tx1"/>
                </a:solidFill>
                <a:latin typeface="+mj-ea"/>
                <a:ea typeface="+mj-ea"/>
              </a:rPr>
              <a:t>10</a:t>
            </a:r>
            <a:r>
              <a:rPr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行に変更します</a:t>
            </a:r>
            <a:endParaRPr kumimoji="1" lang="ja-JP" altLang="en-US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16" name="線吹き出し 1 (枠付き) 15"/>
          <p:cNvSpPr/>
          <p:nvPr/>
        </p:nvSpPr>
        <p:spPr bwMode="auto">
          <a:xfrm>
            <a:off x="4743104" y="4636409"/>
            <a:ext cx="3081804" cy="435824"/>
          </a:xfrm>
          <a:prstGeom prst="borderCallout1">
            <a:avLst>
              <a:gd name="adj1" fmla="val 45242"/>
              <a:gd name="adj2" fmla="val -215"/>
              <a:gd name="adj3" fmla="val 88291"/>
              <a:gd name="adj4" fmla="val -19758"/>
            </a:avLst>
          </a:prstGeom>
          <a:ln/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kumimoji="1" lang="ja-JP" altLang="en-US" sz="1000" dirty="0" smtClean="0">
                <a:solidFill>
                  <a:schemeClr val="tx1"/>
                </a:solidFill>
                <a:latin typeface="+mj-ea"/>
                <a:ea typeface="+mj-ea"/>
              </a:rPr>
              <a:t>メッセージ下の領域に装飾用ボタンを追加します。</a:t>
            </a:r>
            <a:endParaRPr kumimoji="1" lang="en-US" altLang="ja-JP" sz="1000" dirty="0" smtClean="0">
              <a:solidFill>
                <a:schemeClr val="tx1"/>
              </a:solidFill>
              <a:latin typeface="+mj-ea"/>
              <a:ea typeface="+mj-ea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557371" y="2183589"/>
            <a:ext cx="14870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kumimoji="1" lang="ja-JP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＜画面イメージ＞</a:t>
            </a:r>
          </a:p>
        </p:txBody>
      </p:sp>
      <p:sp>
        <p:nvSpPr>
          <p:cNvPr id="28" name="正方形/長方形 27"/>
          <p:cNvSpPr/>
          <p:nvPr/>
        </p:nvSpPr>
        <p:spPr bwMode="auto">
          <a:xfrm>
            <a:off x="1354974" y="5030668"/>
            <a:ext cx="2951019" cy="555485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正方形/長方形 28"/>
          <p:cNvSpPr/>
          <p:nvPr/>
        </p:nvSpPr>
        <p:spPr bwMode="auto">
          <a:xfrm>
            <a:off x="1359799" y="4164677"/>
            <a:ext cx="2490366" cy="756458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kumimoji="1" lang="ja-JP" altLang="en-US" dirty="0" smtClean="0">
              <a:solidFill>
                <a:schemeClr val="bg1"/>
              </a:solidFill>
              <a:latin typeface="+mj-ea"/>
              <a:ea typeface="+mj-ea"/>
            </a:endParaRPr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8549" y="5245936"/>
            <a:ext cx="348889" cy="16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37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コンテンツ プレースホルダー 4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トップページについて、ブラウザ印刷の最適化を行います。</a:t>
            </a:r>
            <a:endParaRPr lang="en-US" altLang="ja-JP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None/>
              <a:defRPr/>
            </a:pPr>
            <a:endParaRPr lang="en-US" altLang="ja-JP" sz="1200" dirty="0"/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対象はレイアウト５のトップページとなります。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en-US" altLang="ja-JP" sz="1400" dirty="0" err="1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MediaPrint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CSS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により、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A4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縦印刷の対応を想定しております。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１ページに収まらない場合は複数ページによる印刷となります。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2"/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改ページ条件については製造着手後、印刷イメージ等を元に判断していただくことといたします。</a:t>
            </a:r>
            <a:endParaRPr lang="en-US" altLang="ja-JP" sz="12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357690" lvl="1" indent="0">
              <a:buNone/>
            </a:pPr>
            <a:r>
              <a:rPr kumimoji="1"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　　例）</a:t>
            </a:r>
            <a:r>
              <a:rPr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パーツ途中で改ページされることはないようにスタイル指定</a:t>
            </a:r>
            <a:r>
              <a:rPr kumimoji="1" lang="ja-JP" altLang="en-US" sz="1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。</a:t>
            </a:r>
            <a:endParaRPr kumimoji="1" lang="en-US" altLang="ja-JP" sz="1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357690" lvl="1" indent="0">
              <a:buNone/>
            </a:pPr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レイアウト５は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ワイドスクリーン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対応しておりますが、印刷時には横幅の指定を変更する可能性がございます。文章＋画像（３点）パーツ等、印刷時には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HP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の表示とは配置を変える必要がでてくることが想定されます。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lvl="1"/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ヘッダ画像にスライドショーを指定している</a:t>
            </a:r>
            <a:r>
              <a:rPr lang="en-US" altLang="ja-JP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HP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については、</a:t>
            </a:r>
            <a:r>
              <a:rPr lang="ja-JP" altLang="en-US" sz="1400" dirty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スライド途中の画像が印刷されることがないように</a:t>
            </a:r>
            <a:r>
              <a:rPr lang="ja-JP" altLang="en-US" sz="1400" dirty="0" smtClean="0">
                <a:latin typeface="メイリオ" panose="020B0604030504040204" pitchFamily="50" charset="-128"/>
                <a:ea typeface="メイリオ" panose="020B0604030504040204" pitchFamily="50" charset="-128"/>
                <a:cs typeface="メイリオ" panose="020B0604030504040204" pitchFamily="50" charset="-128"/>
              </a:rPr>
              <a:t>いたします（ヘッダ画像のどれが印刷対象となるかは調査中）</a:t>
            </a:r>
            <a:endParaRPr lang="en-US" altLang="ja-JP" sz="1400" dirty="0" smtClean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  <a:p>
            <a:pPr marL="601200" lvl="2" indent="0">
              <a:buNone/>
            </a:pPr>
            <a:endParaRPr kumimoji="1" lang="en-US" altLang="ja-JP" sz="1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78190" indent="-342900">
              <a:buFont typeface="Wingdings" panose="05000000000000000000" pitchFamily="2" charset="2"/>
              <a:buChar char="n"/>
            </a:pPr>
            <a:endParaRPr lang="en-US" altLang="ja-JP" sz="1400" dirty="0">
              <a:latin typeface="メイリオ" panose="020B0604030504040204" pitchFamily="50" charset="-128"/>
              <a:ea typeface="メイリオ" panose="020B0604030504040204" pitchFamily="50" charset="-128"/>
              <a:cs typeface="メイリオ" panose="020B0604030504040204" pitchFamily="50" charset="-128"/>
            </a:endParaRPr>
          </a:p>
        </p:txBody>
      </p:sp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６</a:t>
            </a:r>
            <a:r>
              <a:rPr lang="ja-JP" altLang="en-US" dirty="0" smtClean="0"/>
              <a:t>．トップページ印刷機能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448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C_Theme_A_2021_jp">
  <a:themeElements>
    <a:clrScheme name="NEC_Color_2021">
      <a:dk1>
        <a:srgbClr val="000000"/>
      </a:dk1>
      <a:lt1>
        <a:srgbClr val="FFFFFF"/>
      </a:lt1>
      <a:dk2>
        <a:srgbClr val="04127C"/>
      </a:dk2>
      <a:lt2>
        <a:srgbClr val="858585"/>
      </a:lt2>
      <a:accent1>
        <a:srgbClr val="1E32A5"/>
      </a:accent1>
      <a:accent2>
        <a:srgbClr val="286EBE"/>
      </a:accent2>
      <a:accent3>
        <a:srgbClr val="419B91"/>
      </a:accent3>
      <a:accent4>
        <a:srgbClr val="D2BE00"/>
      </a:accent4>
      <a:accent5>
        <a:srgbClr val="DC8C23"/>
      </a:accent5>
      <a:accent6>
        <a:srgbClr val="BE375A"/>
      </a:accent6>
      <a:hlink>
        <a:srgbClr val="4575FD"/>
      </a:hlink>
      <a:folHlink>
        <a:srgbClr val="9E5ECE"/>
      </a:folHlink>
    </a:clrScheme>
    <a:fontScheme name="NEC_font_2021_jp">
      <a:majorFont>
        <a:latin typeface="游ゴシック"/>
        <a:ea typeface="游ゴシック"/>
        <a:cs typeface=""/>
      </a:majorFont>
      <a:minorFont>
        <a:latin typeface="游ゴシック"/>
        <a:ea typeface="游ゴシック"/>
        <a:cs typeface=""/>
      </a:minorFont>
    </a:fontScheme>
    <a:fmtScheme name="エレメント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</a:ln>
        <a:effectLst/>
        <a:ex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kumimoji="1" dirty="0" smtClean="0">
            <a:solidFill>
              <a:schemeClr val="bg1"/>
            </a:solidFill>
            <a:latin typeface="+mj-ea"/>
            <a:ea typeface="+mj-ea"/>
          </a:defRPr>
        </a:defPPr>
      </a:lstStyle>
    </a:spDef>
    <a:lnDef>
      <a:spPr bwMode="auto">
        <a:solidFill>
          <a:schemeClr val="bg1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tx1">
                    <a:alpha val="50000"/>
                  </a:schemeClr>
                </a:outerShdw>
              </a:effectLst>
            </a14:hiddenEffects>
          </a:ext>
        </a:extLst>
      </a:spPr>
      <a:bodyPr/>
      <a:lstStyle/>
    </a:lnDef>
    <a:txDef>
      <a:spPr>
        <a:noFill/>
      </a:spPr>
      <a:bodyPr wrap="square" rtlCol="0">
        <a:spAutoFit/>
      </a:bodyPr>
      <a:lstStyle>
        <a:defPPr fontAlgn="base">
          <a:defRPr kumimoji="1" sz="1800" dirty="0" smtClean="0">
            <a:solidFill>
              <a:schemeClr val="tx1">
                <a:lumMod val="85000"/>
                <a:lumOff val="15000"/>
              </a:schemeClr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1480</Words>
  <Application>Microsoft Office PowerPoint</Application>
  <PresentationFormat>画面に合わせる (4:3)</PresentationFormat>
  <Paragraphs>151</Paragraphs>
  <Slides>14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8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14</vt:i4>
      </vt:variant>
    </vt:vector>
  </HeadingPairs>
  <TitlesOfParts>
    <vt:vector size="23" baseType="lpstr">
      <vt:lpstr>HGP創英角ｺﾞｼｯｸUB</vt:lpstr>
      <vt:lpstr>ＭＳ Ｐゴシック</vt:lpstr>
      <vt:lpstr>メイリオ</vt:lpstr>
      <vt:lpstr>游ゴシック</vt:lpstr>
      <vt:lpstr>Arial</vt:lpstr>
      <vt:lpstr>Segoe UI</vt:lpstr>
      <vt:lpstr>Tahoma</vt:lpstr>
      <vt:lpstr>Wingdings</vt:lpstr>
      <vt:lpstr>NEC_Theme_A_2021_jp</vt:lpstr>
      <vt:lpstr> ゆりかごHP機能強化（GW） 基本設計書</vt:lpstr>
      <vt:lpstr>PowerPoint プレゼンテーション</vt:lpstr>
      <vt:lpstr>目次</vt:lpstr>
      <vt:lpstr>１．はじめに</vt:lpstr>
      <vt:lpstr>２．作業概要</vt:lpstr>
      <vt:lpstr>３．記事コーナー改修</vt:lpstr>
      <vt:lpstr>３．記事コーナー改修</vt:lpstr>
      <vt:lpstr>３．記事コーナー改修</vt:lpstr>
      <vt:lpstr>３．記事コーナー改修</vt:lpstr>
      <vt:lpstr>４．記事ページ改修</vt:lpstr>
      <vt:lpstr>５．トップページ文字装飾</vt:lpstr>
      <vt:lpstr>５．トップページ文字装飾</vt:lpstr>
      <vt:lpstr>５．トップページ文字装飾</vt:lpstr>
      <vt:lpstr>６．トップページ印刷機能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2021-03-05T06:30:29Z</dcterms:created>
  <dcterms:modified xsi:type="dcterms:W3CDTF">2022-03-31T02:06:43Z</dcterms:modified>
</cp:coreProperties>
</file>