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saveSubsetFonts="1" autoCompressPictures="0">
  <p:sldMasterIdLst>
    <p:sldMasterId id="2147483660" r:id="rId1"/>
  </p:sldMasterIdLst>
  <p:notesMasterIdLst>
    <p:notesMasterId r:id="rId16"/>
  </p:notesMasterIdLst>
  <p:handoutMasterIdLst>
    <p:handoutMasterId r:id="rId17"/>
  </p:handoutMasterIdLst>
  <p:sldIdLst>
    <p:sldId id="257" r:id="rId2"/>
    <p:sldId id="258" r:id="rId3"/>
    <p:sldId id="259" r:id="rId4"/>
    <p:sldId id="279" r:id="rId5"/>
    <p:sldId id="289" r:id="rId6"/>
    <p:sldId id="314" r:id="rId7"/>
    <p:sldId id="337" r:id="rId8"/>
    <p:sldId id="338" r:id="rId9"/>
    <p:sldId id="340" r:id="rId10"/>
    <p:sldId id="339" r:id="rId11"/>
    <p:sldId id="343" r:id="rId12"/>
    <p:sldId id="341" r:id="rId13"/>
    <p:sldId id="342" r:id="rId14"/>
    <p:sldId id="290" r:id="rId15"/>
  </p:sldIdLst>
  <p:sldSz cx="9144000" cy="6858000" type="screen4x3"/>
  <p:notesSz cx="6858000" cy="9144000"/>
  <p:kinsoku lang="ja-JP" invalStChars="んンーー、。，．・：；？！゛゜ヽヾゝゞ々ー’”）〕］｝〉》」』】°‰′″℃￠％ぁぃぅぇぉっゃゅょゎァィゥェォッャュョヮヵヶ!%),.:;?]}｡｣､･ｧｨｩｪｫｬｭｮｯｰﾞﾟ" invalEndChars="一‘“（〔［｛〈《「『【￥＄$([\{｢￡"/>
  <p:defaultTextStyle>
    <a:defPPr>
      <a:defRPr lang="ja-JP"/>
    </a:defPPr>
    <a:lvl1pPr marL="0" algn="l" defTabSz="914354" rtl="0" eaLnBrk="1" latinLnBrk="0" hangingPunct="1">
      <a:defRPr kumimoji="1" sz="1800" kern="1200">
        <a:solidFill>
          <a:schemeClr val="tx1"/>
        </a:solidFill>
        <a:latin typeface="+mn-lt"/>
        <a:ea typeface="+mn-ea"/>
        <a:cs typeface="+mn-cs"/>
      </a:defRPr>
    </a:lvl1pPr>
    <a:lvl2pPr marL="457178" algn="l" defTabSz="914354" rtl="0" eaLnBrk="1" latinLnBrk="0" hangingPunct="1">
      <a:defRPr kumimoji="1" sz="1800" kern="1200">
        <a:solidFill>
          <a:schemeClr val="tx1"/>
        </a:solidFill>
        <a:latin typeface="+mn-lt"/>
        <a:ea typeface="+mn-ea"/>
        <a:cs typeface="+mn-cs"/>
      </a:defRPr>
    </a:lvl2pPr>
    <a:lvl3pPr marL="914354" algn="l" defTabSz="914354" rtl="0" eaLnBrk="1" latinLnBrk="0" hangingPunct="1">
      <a:defRPr kumimoji="1" sz="1800" kern="1200">
        <a:solidFill>
          <a:schemeClr val="tx1"/>
        </a:solidFill>
        <a:latin typeface="+mn-lt"/>
        <a:ea typeface="+mn-ea"/>
        <a:cs typeface="+mn-cs"/>
      </a:defRPr>
    </a:lvl3pPr>
    <a:lvl4pPr marL="1371532" algn="l" defTabSz="914354" rtl="0" eaLnBrk="1" latinLnBrk="0" hangingPunct="1">
      <a:defRPr kumimoji="1" sz="1800" kern="1200">
        <a:solidFill>
          <a:schemeClr val="tx1"/>
        </a:solidFill>
        <a:latin typeface="+mn-lt"/>
        <a:ea typeface="+mn-ea"/>
        <a:cs typeface="+mn-cs"/>
      </a:defRPr>
    </a:lvl4pPr>
    <a:lvl5pPr marL="1828709" algn="l" defTabSz="914354" rtl="0" eaLnBrk="1" latinLnBrk="0" hangingPunct="1">
      <a:defRPr kumimoji="1" sz="1800" kern="1200">
        <a:solidFill>
          <a:schemeClr val="tx1"/>
        </a:solidFill>
        <a:latin typeface="+mn-lt"/>
        <a:ea typeface="+mn-ea"/>
        <a:cs typeface="+mn-cs"/>
      </a:defRPr>
    </a:lvl5pPr>
    <a:lvl6pPr marL="2285886" algn="l" defTabSz="914354" rtl="0" eaLnBrk="1" latinLnBrk="0" hangingPunct="1">
      <a:defRPr kumimoji="1" sz="1800" kern="1200">
        <a:solidFill>
          <a:schemeClr val="tx1"/>
        </a:solidFill>
        <a:latin typeface="+mn-lt"/>
        <a:ea typeface="+mn-ea"/>
        <a:cs typeface="+mn-cs"/>
      </a:defRPr>
    </a:lvl6pPr>
    <a:lvl7pPr marL="2743062" algn="l" defTabSz="914354" rtl="0" eaLnBrk="1" latinLnBrk="0" hangingPunct="1">
      <a:defRPr kumimoji="1" sz="1800" kern="1200">
        <a:solidFill>
          <a:schemeClr val="tx1"/>
        </a:solidFill>
        <a:latin typeface="+mn-lt"/>
        <a:ea typeface="+mn-ea"/>
        <a:cs typeface="+mn-cs"/>
      </a:defRPr>
    </a:lvl7pPr>
    <a:lvl8pPr marL="3200240" algn="l" defTabSz="914354" rtl="0" eaLnBrk="1" latinLnBrk="0" hangingPunct="1">
      <a:defRPr kumimoji="1" sz="1800" kern="1200">
        <a:solidFill>
          <a:schemeClr val="tx1"/>
        </a:solidFill>
        <a:latin typeface="+mn-lt"/>
        <a:ea typeface="+mn-ea"/>
        <a:cs typeface="+mn-cs"/>
      </a:defRPr>
    </a:lvl8pPr>
    <a:lvl9pPr marL="3657418" algn="l" defTabSz="914354" rtl="0" eaLnBrk="1" latinLnBrk="0" hangingPunct="1">
      <a:defRPr kumimoji="1"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_A" id="{6E1D4837-1861-496D-A2A7-16F633F000BE}">
          <p14:sldIdLst>
            <p14:sldId id="257"/>
          </p14:sldIdLst>
        </p14:section>
        <p14:section name="Purpose_A" id="{A52EB422-A585-4B5F-840D-6EE80F125A3E}">
          <p14:sldIdLst>
            <p14:sldId id="258"/>
          </p14:sldIdLst>
        </p14:section>
        <p14:section name="Table of Contents_A" id="{1A4A0102-D644-4411-9AF4-C3565AF6F0EA}">
          <p14:sldIdLst>
            <p14:sldId id="259"/>
          </p14:sldIdLst>
        </p14:section>
        <p14:section name="Body" id="{1656E0C4-A011-421A-8B8A-DCFA0DD713FC}">
          <p14:sldIdLst>
            <p14:sldId id="279"/>
            <p14:sldId id="289"/>
            <p14:sldId id="314"/>
            <p14:sldId id="337"/>
            <p14:sldId id="338"/>
            <p14:sldId id="340"/>
            <p14:sldId id="339"/>
            <p14:sldId id="343"/>
            <p14:sldId id="341"/>
            <p14:sldId id="342"/>
            <p14:sldId id="290"/>
          </p14:sldIdLst>
        </p14:section>
        <p14:section name="Corporate Concept" id="{EE8A7365-553D-4AE5-9B53-302AFF77BE44}">
          <p14:sldIdLst/>
        </p14:section>
        <p14:section name="Corporate Mark" id="{2665F1B4-8CD8-4161-B33E-635F3D4823CA}">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FCFCF"/>
    <a:srgbClr val="F1F1F1"/>
    <a:srgbClr val="EEEEEE"/>
    <a:srgbClr val="F6F6F6"/>
    <a:srgbClr val="5763AD"/>
    <a:srgbClr val="A0D8AD"/>
    <a:srgbClr val="65B3A4"/>
    <a:srgbClr val="191919"/>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238" autoAdjust="0"/>
  </p:normalViewPr>
  <p:slideViewPr>
    <p:cSldViewPr snapToGrid="0">
      <p:cViewPr varScale="1">
        <p:scale>
          <a:sx n="115" d="100"/>
          <a:sy n="115" d="100"/>
        </p:scale>
        <p:origin x="1476" y="102"/>
      </p:cViewPr>
      <p:guideLst/>
    </p:cSldViewPr>
  </p:slideViewPr>
  <p:outlineViewPr>
    <p:cViewPr>
      <p:scale>
        <a:sx n="33" d="100"/>
        <a:sy n="33" d="100"/>
      </p:scale>
      <p:origin x="0" y="0"/>
    </p:cViewPr>
  </p:outlineViewPr>
  <p:notesTextViewPr>
    <p:cViewPr>
      <p:scale>
        <a:sx n="3" d="2"/>
        <a:sy n="3" d="2"/>
      </p:scale>
      <p:origin x="0" y="0"/>
    </p:cViewPr>
  </p:notesTextViewPr>
  <p:notesViewPr>
    <p:cSldViewPr snapToGrid="0" showGuides="1">
      <p:cViewPr varScale="1">
        <p:scale>
          <a:sx n="118" d="100"/>
          <a:sy n="118" d="100"/>
        </p:scale>
        <p:origin x="3762" y="90"/>
      </p:cViewPr>
      <p:guideLst/>
    </p:cSldViewPr>
  </p:notesViewPr>
  <p:gridSpacing cx="72000" cy="720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6308F97-4BC6-4641-A1B2-2D354961A5AA}" type="datetimeFigureOut">
              <a:rPr kumimoji="1" lang="ja-JP" altLang="en-US" smtClean="0"/>
              <a:t>2022/4/11</a:t>
            </a:fld>
            <a:endParaRPr kumimoji="1" lang="ja-JP" altLang="en-US"/>
          </a:p>
        </p:txBody>
      </p:sp>
      <p:sp>
        <p:nvSpPr>
          <p:cNvPr id="4" name="フッター プレースホルダー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485F0E9-4E60-47E0-A531-0C48BA1319AB}" type="slidenum">
              <a:rPr kumimoji="1" lang="ja-JP" altLang="en-US" smtClean="0"/>
              <a:t>‹#›</a:t>
            </a:fld>
            <a:endParaRPr kumimoji="1" lang="ja-JP" altLang="en-US"/>
          </a:p>
        </p:txBody>
      </p:sp>
    </p:spTree>
    <p:extLst>
      <p:ext uri="{BB962C8B-B14F-4D97-AF65-F5344CB8AC3E}">
        <p14:creationId xmlns:p14="http://schemas.microsoft.com/office/powerpoint/2010/main" val="30484590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9CCA38-91B2-4814-AC24-D9742E0929A6}" type="datetimeFigureOut">
              <a:rPr kumimoji="1" lang="ja-JP" altLang="en-US" smtClean="0"/>
              <a:t>2022/4/11</a:t>
            </a:fld>
            <a:endParaRPr kumimoji="1" lang="ja-JP" altLang="en-US"/>
          </a:p>
        </p:txBody>
      </p:sp>
      <p:sp>
        <p:nvSpPr>
          <p:cNvPr id="4" name="スライド イメージ プレースホルダー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5C2C20-B557-4362-BD3F-BB2E28CBDD98}" type="slidenum">
              <a:rPr kumimoji="1" lang="ja-JP" altLang="en-US" smtClean="0"/>
              <a:t>‹#›</a:t>
            </a:fld>
            <a:endParaRPr kumimoji="1" lang="ja-JP" altLang="en-US"/>
          </a:p>
        </p:txBody>
      </p:sp>
    </p:spTree>
    <p:extLst>
      <p:ext uri="{BB962C8B-B14F-4D97-AF65-F5344CB8AC3E}">
        <p14:creationId xmlns:p14="http://schemas.microsoft.com/office/powerpoint/2010/main" val="78112218"/>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Slide_A">
    <p:bg bwMode="ltGray">
      <p:bgPr>
        <a:gradFill flip="none" rotWithShape="1">
          <a:gsLst>
            <a:gs pos="65000">
              <a:schemeClr val="tx2"/>
            </a:gs>
            <a:gs pos="10000">
              <a:srgbClr val="65B3A4"/>
            </a:gs>
            <a:gs pos="0">
              <a:srgbClr val="A0D8AD"/>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1" name="タイトル"/>
          <p:cNvSpPr>
            <a:spLocks noGrp="1"/>
          </p:cNvSpPr>
          <p:nvPr>
            <p:ph type="title" hasCustomPrompt="1"/>
          </p:nvPr>
        </p:nvSpPr>
        <p:spPr bwMode="gray">
          <a:xfrm>
            <a:off x="302586" y="2753308"/>
            <a:ext cx="8565190" cy="622985"/>
          </a:xfrm>
          <a:prstGeom prst="rect">
            <a:avLst/>
          </a:prstGeom>
        </p:spPr>
        <p:txBody>
          <a:bodyPr wrap="square" lIns="0" anchor="b" anchorCtr="0">
            <a:noAutofit/>
          </a:bodyPr>
          <a:lstStyle>
            <a:lvl1pPr eaLnBrk="1" hangingPunct="1">
              <a:defRPr lang="ja-JP" altLang="en-US" sz="3400" dirty="0">
                <a:solidFill>
                  <a:schemeClr val="bg1"/>
                </a:solidFill>
              </a:defRPr>
            </a:lvl1pPr>
          </a:lstStyle>
          <a:p>
            <a:pPr marL="0" lvl="0" defTabSz="914400" eaLnBrk="0" latinLnBrk="0" hangingPunct="0">
              <a:spcBef>
                <a:spcPts val="300"/>
              </a:spcBef>
            </a:pPr>
            <a:r>
              <a:rPr kumimoji="1" lang="ja-JP" altLang="en-US" dirty="0" smtClean="0"/>
              <a:t>タイトルを入力</a:t>
            </a:r>
            <a:endParaRPr kumimoji="1" lang="ja-JP" altLang="en-US" dirty="0"/>
          </a:p>
        </p:txBody>
      </p:sp>
      <p:pic>
        <p:nvPicPr>
          <p:cNvPr id="7" name="図 6"/>
          <p:cNvPicPr>
            <a:picLocks noChangeAspect="1"/>
          </p:cNvPicPr>
          <p:nvPr userDrawn="1"/>
        </p:nvPicPr>
        <p:blipFill rotWithShape="1">
          <a:blip r:embed="rId2">
            <a:extLst>
              <a:ext uri="{28A0092B-C50C-407E-A947-70E740481C1C}">
                <a14:useLocalDpi xmlns:a14="http://schemas.microsoft.com/office/drawing/2010/main" val="0"/>
              </a:ext>
            </a:extLst>
          </a:blip>
          <a:srcRect t="1" b="1266"/>
          <a:stretch/>
        </p:blipFill>
        <p:spPr bwMode="gray">
          <a:xfrm>
            <a:off x="5724000" y="3"/>
            <a:ext cx="3420000" cy="642454"/>
          </a:xfrm>
          <a:prstGeom prst="rect">
            <a:avLst/>
          </a:prstGeom>
        </p:spPr>
      </p:pic>
      <p:sp>
        <p:nvSpPr>
          <p:cNvPr id="6" name="テキスト プレースホルダー"/>
          <p:cNvSpPr>
            <a:spLocks noGrp="1"/>
          </p:cNvSpPr>
          <p:nvPr>
            <p:ph type="body" sz="quarter" idx="13" hasCustomPrompt="1"/>
          </p:nvPr>
        </p:nvSpPr>
        <p:spPr bwMode="gray">
          <a:xfrm>
            <a:off x="302583" y="1152001"/>
            <a:ext cx="6594093" cy="326995"/>
          </a:xfrm>
          <a:prstGeom prst="rect">
            <a:avLst/>
          </a:prstGeom>
        </p:spPr>
        <p:txBody>
          <a:bodyPr>
            <a:noAutofit/>
          </a:bodyPr>
          <a:lstStyle>
            <a:lvl1pPr marL="0" indent="0" eaLnBrk="1" hangingPunct="1">
              <a:buNone/>
              <a:defRPr sz="1600">
                <a:solidFill>
                  <a:schemeClr val="bg1"/>
                </a:solidFill>
                <a:latin typeface="+mj-ea"/>
                <a:ea typeface="+mj-ea"/>
              </a:defRPr>
            </a:lvl1pPr>
            <a:lvl2pPr marL="95994" indent="0">
              <a:buNone/>
              <a:defRPr/>
            </a:lvl2pPr>
            <a:lvl3pPr marL="297259" indent="0">
              <a:buNone/>
              <a:defRPr/>
            </a:lvl3pPr>
            <a:lvl4pPr marL="437017" indent="0">
              <a:buNone/>
              <a:defRPr/>
            </a:lvl4pPr>
            <a:lvl5pPr marL="415170" indent="0">
              <a:buNone/>
              <a:defRPr/>
            </a:lvl5pPr>
          </a:lstStyle>
          <a:p>
            <a:r>
              <a:rPr lang="ja-JP" altLang="en-US" dirty="0" smtClean="0"/>
              <a:t>宛先がある場合は入力</a:t>
            </a:r>
            <a:endParaRPr kumimoji="1" lang="ja-JP" altLang="en-US" dirty="0"/>
          </a:p>
        </p:txBody>
      </p:sp>
      <p:sp>
        <p:nvSpPr>
          <p:cNvPr id="9" name="テキスト プレースホルダー"/>
          <p:cNvSpPr>
            <a:spLocks noGrp="1"/>
          </p:cNvSpPr>
          <p:nvPr>
            <p:ph type="body" sz="quarter" idx="14" hasCustomPrompt="1"/>
          </p:nvPr>
        </p:nvSpPr>
        <p:spPr bwMode="gray">
          <a:xfrm>
            <a:off x="302582" y="3537106"/>
            <a:ext cx="6594093" cy="359834"/>
          </a:xfrm>
          <a:prstGeom prst="rect">
            <a:avLst/>
          </a:prstGeom>
        </p:spPr>
        <p:txBody>
          <a:bodyPr wrap="square">
            <a:noAutofit/>
          </a:bodyPr>
          <a:lstStyle>
            <a:lvl1pPr marL="0" marR="0" indent="0" algn="l" defTabSz="1219110" rtl="0" eaLnBrk="1" fontAlgn="base" latinLnBrk="0" hangingPunct="1">
              <a:lnSpc>
                <a:spcPct val="100000"/>
              </a:lnSpc>
              <a:spcBef>
                <a:spcPct val="20000"/>
              </a:spcBef>
              <a:spcAft>
                <a:spcPct val="0"/>
              </a:spcAft>
              <a:buClr>
                <a:schemeClr val="accent6"/>
              </a:buClr>
              <a:buSzTx/>
              <a:buFont typeface="Arial" panose="020B0604020202020204" pitchFamily="34" charset="0"/>
              <a:buNone/>
              <a:tabLst/>
              <a:defRPr sz="1800">
                <a:solidFill>
                  <a:schemeClr val="bg1"/>
                </a:solidFill>
                <a:latin typeface="+mj-ea"/>
                <a:ea typeface="+mj-ea"/>
              </a:defRPr>
            </a:lvl1pPr>
            <a:lvl2pPr marL="95994" indent="0">
              <a:buNone/>
              <a:defRPr>
                <a:solidFill>
                  <a:schemeClr val="bg1"/>
                </a:solidFill>
              </a:defRPr>
            </a:lvl2pPr>
            <a:lvl3pPr marL="297259" indent="0">
              <a:buNone/>
              <a:defRPr>
                <a:solidFill>
                  <a:schemeClr val="bg1"/>
                </a:solidFill>
              </a:defRPr>
            </a:lvl3pPr>
            <a:lvl4pPr marL="437017" indent="0">
              <a:buNone/>
              <a:defRPr>
                <a:solidFill>
                  <a:schemeClr val="bg1"/>
                </a:solidFill>
              </a:defRPr>
            </a:lvl4pPr>
            <a:lvl5pPr marL="415170" indent="0">
              <a:buNone/>
              <a:defRPr>
                <a:solidFill>
                  <a:schemeClr val="bg1"/>
                </a:solidFill>
              </a:defRPr>
            </a:lvl5pPr>
          </a:lstStyle>
          <a:p>
            <a:pPr marL="0" marR="0" lvl="0" indent="0" algn="l" defTabSz="1219110" rtl="0" eaLnBrk="0" fontAlgn="base" latinLnBrk="0" hangingPunct="0">
              <a:lnSpc>
                <a:spcPct val="100000"/>
              </a:lnSpc>
              <a:spcBef>
                <a:spcPct val="20000"/>
              </a:spcBef>
              <a:spcAft>
                <a:spcPct val="0"/>
              </a:spcAft>
              <a:buClr>
                <a:schemeClr val="accent6"/>
              </a:buClr>
              <a:buSzTx/>
              <a:buFont typeface="Arial" panose="020B0604020202020204" pitchFamily="34" charset="0"/>
              <a:buNone/>
              <a:tabLst/>
              <a:defRPr/>
            </a:pPr>
            <a:r>
              <a:rPr kumimoji="1" lang="ja-JP" altLang="en-US" dirty="0" smtClean="0"/>
              <a:t>年月　部署名　氏名など　適宜改行</a:t>
            </a:r>
          </a:p>
        </p:txBody>
      </p:sp>
    </p:spTree>
    <p:extLst>
      <p:ext uri="{BB962C8B-B14F-4D97-AF65-F5344CB8AC3E}">
        <p14:creationId xmlns:p14="http://schemas.microsoft.com/office/powerpoint/2010/main" val="18920023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urpose_A">
    <p:bg bwMode="ltGray">
      <p:bgPr>
        <a:gradFill flip="none" rotWithShape="1">
          <a:gsLst>
            <a:gs pos="65000">
              <a:schemeClr val="tx2"/>
            </a:gs>
            <a:gs pos="10000">
              <a:srgbClr val="65B3A4"/>
            </a:gs>
            <a:gs pos="0">
              <a:srgbClr val="A0D8AD"/>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 name="図 1"/>
          <p:cNvPicPr>
            <a:picLocks noChangeAspect="1"/>
          </p:cNvPicPr>
          <p:nvPr userDrawn="1"/>
        </p:nvPicPr>
        <p:blipFill rotWithShape="1">
          <a:blip r:embed="rId2">
            <a:extLst>
              <a:ext uri="{28A0092B-C50C-407E-A947-70E740481C1C}">
                <a14:useLocalDpi xmlns:a14="http://schemas.microsoft.com/office/drawing/2010/main" val="0"/>
              </a:ext>
            </a:extLst>
          </a:blip>
          <a:srcRect l="20079" t="20079"/>
          <a:stretch/>
        </p:blipFill>
        <p:spPr bwMode="gray">
          <a:xfrm>
            <a:off x="1837765" y="1377058"/>
            <a:ext cx="7303414" cy="5480942"/>
          </a:xfrm>
          <a:prstGeom prst="rect">
            <a:avLst/>
          </a:prstGeom>
        </p:spPr>
      </p:pic>
    </p:spTree>
    <p:extLst>
      <p:ext uri="{BB962C8B-B14F-4D97-AF65-F5344CB8AC3E}">
        <p14:creationId xmlns:p14="http://schemas.microsoft.com/office/powerpoint/2010/main" val="410155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able of Contents_A">
    <p:bg bwMode="ltGray">
      <p:bgPr>
        <a:solidFill>
          <a:schemeClr val="bg1"/>
        </a:solidFill>
        <a:effectLst/>
      </p:bgPr>
    </p:bg>
    <p:spTree>
      <p:nvGrpSpPr>
        <p:cNvPr id="1" name=""/>
        <p:cNvGrpSpPr/>
        <p:nvPr/>
      </p:nvGrpSpPr>
      <p:grpSpPr>
        <a:xfrm>
          <a:off x="0" y="0"/>
          <a:ext cx="0" cy="0"/>
          <a:chOff x="0" y="0"/>
          <a:chExt cx="0" cy="0"/>
        </a:xfrm>
      </p:grpSpPr>
      <p:sp>
        <p:nvSpPr>
          <p:cNvPr id="9" name="正方形/長方形 8"/>
          <p:cNvSpPr/>
          <p:nvPr userDrawn="1"/>
        </p:nvSpPr>
        <p:spPr bwMode="gray">
          <a:xfrm>
            <a:off x="0" y="0"/>
            <a:ext cx="1457325" cy="6858000"/>
          </a:xfrm>
          <a:prstGeom prst="rect">
            <a:avLst/>
          </a:prstGeom>
          <a:gradFill flip="none" rotWithShape="1">
            <a:gsLst>
              <a:gs pos="0">
                <a:srgbClr val="A0D8AD"/>
              </a:gs>
              <a:gs pos="10000">
                <a:srgbClr val="65B3A4"/>
              </a:gs>
              <a:gs pos="75000">
                <a:schemeClr val="tx2"/>
              </a:gs>
            </a:gsLst>
            <a:lin ang="15000000" scaled="0"/>
            <a:tileRect/>
          </a:gradFill>
          <a:ln>
            <a:noFill/>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b="1" dirty="0">
              <a:latin typeface="+mj-ea"/>
              <a:ea typeface="+mj-ea"/>
            </a:endParaRPr>
          </a:p>
        </p:txBody>
      </p:sp>
      <p:sp>
        <p:nvSpPr>
          <p:cNvPr id="11" name="テキスト プレースホルダー"/>
          <p:cNvSpPr>
            <a:spLocks noGrp="1"/>
          </p:cNvSpPr>
          <p:nvPr>
            <p:ph type="body" sz="quarter" idx="15" hasCustomPrompt="1"/>
          </p:nvPr>
        </p:nvSpPr>
        <p:spPr bwMode="gray">
          <a:xfrm>
            <a:off x="2486026" y="1910625"/>
            <a:ext cx="6058218" cy="4007577"/>
          </a:xfrm>
          <a:prstGeom prst="rect">
            <a:avLst/>
          </a:prstGeom>
        </p:spPr>
        <p:txBody>
          <a:bodyPr wrap="square">
            <a:noAutofit/>
          </a:bodyPr>
          <a:lstStyle>
            <a:lvl1pPr marL="457155" marR="0" indent="-457155" algn="l" defTabSz="1219080" rtl="0" eaLnBrk="1" fontAlgn="base" latinLnBrk="0" hangingPunct="1">
              <a:lnSpc>
                <a:spcPct val="100000"/>
              </a:lnSpc>
              <a:spcBef>
                <a:spcPts val="400"/>
              </a:spcBef>
              <a:spcAft>
                <a:spcPct val="0"/>
              </a:spcAft>
              <a:buClr>
                <a:schemeClr val="tx1">
                  <a:lumMod val="85000"/>
                  <a:lumOff val="15000"/>
                </a:schemeClr>
              </a:buClr>
              <a:buSzTx/>
              <a:buFont typeface="+mj-lt"/>
              <a:buAutoNum type="arabicPeriod"/>
              <a:tabLst/>
              <a:defRPr sz="2200">
                <a:solidFill>
                  <a:schemeClr val="tx1">
                    <a:lumMod val="85000"/>
                    <a:lumOff val="15000"/>
                  </a:schemeClr>
                </a:solidFill>
                <a:latin typeface="+mj-ea"/>
                <a:ea typeface="+mj-ea"/>
              </a:defRPr>
            </a:lvl1pPr>
            <a:lvl2pPr marL="715361" indent="-241277" eaLnBrk="1" latinLnBrk="0" hangingPunct="1">
              <a:lnSpc>
                <a:spcPct val="100000"/>
              </a:lnSpc>
              <a:spcBef>
                <a:spcPts val="400"/>
              </a:spcBef>
              <a:buClr>
                <a:schemeClr val="tx1">
                  <a:lumMod val="85000"/>
                  <a:lumOff val="15000"/>
                </a:schemeClr>
              </a:buClr>
              <a:buFont typeface="游ゴシック" panose="020B0400000000000000" pitchFamily="50" charset="-128"/>
              <a:buChar char="-"/>
              <a:defRPr lang="ja-JP" altLang="en-US" sz="1600" dirty="0" smtClean="0">
                <a:solidFill>
                  <a:schemeClr val="tx1">
                    <a:lumMod val="85000"/>
                    <a:lumOff val="15000"/>
                  </a:schemeClr>
                </a:solidFill>
              </a:defRPr>
            </a:lvl2pPr>
            <a:lvl3pPr marL="297251" indent="0">
              <a:buFontTx/>
              <a:buNone/>
              <a:defRPr sz="4800">
                <a:solidFill>
                  <a:schemeClr val="bg1"/>
                </a:solidFill>
              </a:defRPr>
            </a:lvl3pPr>
            <a:lvl4pPr marL="719595" marR="0" indent="-239161" algn="l" defTabSz="1219080" rtl="0" eaLnBrk="0" fontAlgn="base" latinLnBrk="0" hangingPunct="0">
              <a:lnSpc>
                <a:spcPct val="100000"/>
              </a:lnSpc>
              <a:spcBef>
                <a:spcPct val="20000"/>
              </a:spcBef>
              <a:spcAft>
                <a:spcPct val="0"/>
              </a:spcAft>
              <a:buClr>
                <a:schemeClr val="tx1">
                  <a:lumMod val="85000"/>
                  <a:lumOff val="15000"/>
                </a:schemeClr>
              </a:buClr>
              <a:buSzTx/>
              <a:buFont typeface="Tahoma" pitchFamily="34" charset="0"/>
              <a:buChar char="–"/>
              <a:tabLst/>
              <a:defRPr sz="1867">
                <a:solidFill>
                  <a:schemeClr val="tx1">
                    <a:lumMod val="85000"/>
                    <a:lumOff val="15000"/>
                  </a:schemeClr>
                </a:solidFill>
              </a:defRPr>
            </a:lvl4pPr>
            <a:lvl5pPr marL="474085" indent="0">
              <a:buClr>
                <a:schemeClr val="tx1">
                  <a:lumMod val="85000"/>
                  <a:lumOff val="15000"/>
                </a:schemeClr>
              </a:buClr>
              <a:buFont typeface="游ゴシック" panose="020B0400000000000000" pitchFamily="50" charset="-128"/>
              <a:buNone/>
              <a:defRPr sz="1867">
                <a:solidFill>
                  <a:schemeClr val="tx1">
                    <a:lumMod val="85000"/>
                    <a:lumOff val="15000"/>
                  </a:schemeClr>
                </a:solidFill>
              </a:defRPr>
            </a:lvl5pPr>
          </a:lstStyle>
          <a:p>
            <a:pPr lvl="0"/>
            <a:r>
              <a:rPr kumimoji="1" lang="ja-JP" altLang="en-US" dirty="0" smtClean="0"/>
              <a:t>項目を入力</a:t>
            </a:r>
            <a:endParaRPr kumimoji="1" lang="en-US" altLang="ja-JP" dirty="0" smtClean="0"/>
          </a:p>
          <a:p>
            <a:pPr lvl="1"/>
            <a:r>
              <a:rPr kumimoji="1" lang="ja-JP" altLang="en-US" dirty="0" smtClean="0"/>
              <a:t>項目を入力</a:t>
            </a:r>
            <a:endParaRPr kumimoji="1" lang="en-US" altLang="ja-JP" dirty="0" smtClean="0"/>
          </a:p>
        </p:txBody>
      </p:sp>
      <p:pic>
        <p:nvPicPr>
          <p:cNvPr id="12" name="図 11"/>
          <p:cNvPicPr>
            <a:picLocks noChangeAspect="1"/>
          </p:cNvPicPr>
          <p:nvPr userDrawn="1"/>
        </p:nvPicPr>
        <p:blipFill>
          <a:blip r:embed="rId2"/>
          <a:stretch>
            <a:fillRect/>
          </a:stretch>
        </p:blipFill>
        <p:spPr bwMode="gray">
          <a:xfrm>
            <a:off x="6789531" y="6521166"/>
            <a:ext cx="2160000" cy="170113"/>
          </a:xfrm>
          <a:prstGeom prst="rect">
            <a:avLst/>
          </a:prstGeom>
        </p:spPr>
      </p:pic>
      <p:sp>
        <p:nvSpPr>
          <p:cNvPr id="6" name="タイトル プレースホルダー"/>
          <p:cNvSpPr>
            <a:spLocks noGrp="1"/>
          </p:cNvSpPr>
          <p:nvPr>
            <p:ph type="title" hasCustomPrompt="1"/>
          </p:nvPr>
        </p:nvSpPr>
        <p:spPr bwMode="gray">
          <a:xfrm>
            <a:off x="2075083" y="1280876"/>
            <a:ext cx="6469162" cy="464424"/>
          </a:xfrm>
          <a:prstGeom prst="rect">
            <a:avLst/>
          </a:prstGeom>
        </p:spPr>
        <p:txBody>
          <a:bodyPr vert="horz" wrap="square" lIns="91440" tIns="45720" rIns="91440" bIns="45720" rtlCol="0" anchor="b">
            <a:noAutofit/>
          </a:bodyPr>
          <a:lstStyle>
            <a:lvl1pPr>
              <a:defRPr lang="ja-JP" altLang="en-US" sz="2400" dirty="0" smtClean="0"/>
            </a:lvl1pPr>
          </a:lstStyle>
          <a:p>
            <a:pPr marL="0" marR="0" lvl="0" indent="0" defTabSz="1219080">
              <a:lnSpc>
                <a:spcPct val="100000"/>
              </a:lnSpc>
              <a:spcBef>
                <a:spcPct val="20000"/>
              </a:spcBef>
              <a:buClr>
                <a:schemeClr val="accent6"/>
              </a:buClr>
              <a:buSzTx/>
              <a:buFont typeface="Arial" panose="020B0604020202020204" pitchFamily="34" charset="0"/>
              <a:buNone/>
              <a:tabLst/>
            </a:pPr>
            <a:r>
              <a:rPr kumimoji="1" lang="ja-JP" altLang="en-US" dirty="0" smtClean="0"/>
              <a:t>目次のタイトル</a:t>
            </a:r>
          </a:p>
        </p:txBody>
      </p:sp>
    </p:spTree>
    <p:extLst>
      <p:ext uri="{BB962C8B-B14F-4D97-AF65-F5344CB8AC3E}">
        <p14:creationId xmlns:p14="http://schemas.microsoft.com/office/powerpoint/2010/main" val="1647745211"/>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userDrawn="1">
          <p15:clr>
            <a:srgbClr val="A4A3A4"/>
          </p15:clr>
        </p15:guide>
        <p15:guide id="2" pos="2880" userDrawn="1">
          <p15:clr>
            <a:srgbClr val="A4A3A4"/>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_A">
    <p:bg bwMode="ltGray">
      <p:bgPr>
        <a:solidFill>
          <a:srgbClr val="FFFFFF"/>
        </a:solidFill>
        <a:effectLst/>
      </p:bgPr>
    </p:bg>
    <p:spTree>
      <p:nvGrpSpPr>
        <p:cNvPr id="1" name=""/>
        <p:cNvGrpSpPr/>
        <p:nvPr/>
      </p:nvGrpSpPr>
      <p:grpSpPr>
        <a:xfrm>
          <a:off x="0" y="0"/>
          <a:ext cx="0" cy="0"/>
          <a:chOff x="0" y="0"/>
          <a:chExt cx="0" cy="0"/>
        </a:xfrm>
      </p:grpSpPr>
      <p:grpSp>
        <p:nvGrpSpPr>
          <p:cNvPr id="2" name="グループ化 1"/>
          <p:cNvGrpSpPr/>
          <p:nvPr userDrawn="1"/>
        </p:nvGrpSpPr>
        <p:grpSpPr>
          <a:xfrm>
            <a:off x="-4444" y="3741420"/>
            <a:ext cx="9152888" cy="3116580"/>
            <a:chOff x="-4444" y="3741420"/>
            <a:chExt cx="9152888" cy="3116580"/>
          </a:xfrm>
        </p:grpSpPr>
        <p:sp>
          <p:nvSpPr>
            <p:cNvPr id="7" name="正方形/長方形 6"/>
            <p:cNvSpPr/>
            <p:nvPr userDrawn="1"/>
          </p:nvSpPr>
          <p:spPr bwMode="gray">
            <a:xfrm>
              <a:off x="-4444" y="3741420"/>
              <a:ext cx="9152888" cy="3116580"/>
            </a:xfrm>
            <a:prstGeom prst="rect">
              <a:avLst/>
            </a:prstGeom>
            <a:gradFill flip="none" rotWithShape="1">
              <a:gsLst>
                <a:gs pos="0">
                  <a:srgbClr val="A0D8AD"/>
                </a:gs>
                <a:gs pos="10000">
                  <a:srgbClr val="65B3A4"/>
                </a:gs>
                <a:gs pos="65000">
                  <a:schemeClr val="tx2"/>
                </a:gs>
              </a:gsLst>
              <a:lin ang="13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b="1" dirty="0">
                <a:latin typeface="+mj-ea"/>
                <a:ea typeface="+mj-ea"/>
              </a:endParaRPr>
            </a:p>
          </p:txBody>
        </p:sp>
        <p:pic>
          <p:nvPicPr>
            <p:cNvPr id="13" name="図 12"/>
            <p:cNvPicPr>
              <a:picLocks noChangeAspect="1"/>
            </p:cNvPicPr>
            <p:nvPr userDrawn="1"/>
          </p:nvPicPr>
          <p:blipFill>
            <a:blip r:embed="rId2">
              <a:biLevel thresh="25000"/>
            </a:blip>
            <a:stretch>
              <a:fillRect/>
            </a:stretch>
          </p:blipFill>
          <p:spPr bwMode="gray">
            <a:xfrm>
              <a:off x="6789531" y="6521167"/>
              <a:ext cx="2160000" cy="170112"/>
            </a:xfrm>
            <a:prstGeom prst="rect">
              <a:avLst/>
            </a:prstGeom>
          </p:spPr>
        </p:pic>
      </p:grpSp>
      <p:sp>
        <p:nvSpPr>
          <p:cNvPr id="8" name="タイトル"/>
          <p:cNvSpPr>
            <a:spLocks noGrp="1"/>
          </p:cNvSpPr>
          <p:nvPr>
            <p:ph type="title" hasCustomPrompt="1"/>
          </p:nvPr>
        </p:nvSpPr>
        <p:spPr bwMode="gray">
          <a:xfrm>
            <a:off x="610869" y="2965699"/>
            <a:ext cx="7908291" cy="634837"/>
          </a:xfrm>
          <a:prstGeom prst="rect">
            <a:avLst/>
          </a:prstGeom>
        </p:spPr>
        <p:txBody>
          <a:bodyPr wrap="square" anchor="b" anchorCtr="0">
            <a:noAutofit/>
          </a:bodyPr>
          <a:lstStyle>
            <a:lvl1pPr eaLnBrk="1" hangingPunct="1">
              <a:defRPr lang="ja-JP" altLang="en-US" sz="3400" dirty="0"/>
            </a:lvl1pPr>
          </a:lstStyle>
          <a:p>
            <a:pPr marL="0" lvl="0" defTabSz="914400" eaLnBrk="0" latinLnBrk="0" hangingPunct="0"/>
            <a:r>
              <a:rPr kumimoji="1" lang="ja-JP" altLang="en-US" dirty="0" smtClean="0"/>
              <a:t>中表紙のタイトルを入力</a:t>
            </a:r>
            <a:endParaRPr kumimoji="1" lang="ja-JP" altLang="en-US" dirty="0"/>
          </a:p>
        </p:txBody>
      </p:sp>
      <p:sp>
        <p:nvSpPr>
          <p:cNvPr id="11" name="テキスト プレースホルダー"/>
          <p:cNvSpPr>
            <a:spLocks noGrp="1"/>
          </p:cNvSpPr>
          <p:nvPr>
            <p:ph type="body" sz="quarter" idx="12" hasCustomPrompt="1"/>
          </p:nvPr>
        </p:nvSpPr>
        <p:spPr bwMode="gray">
          <a:xfrm>
            <a:off x="610869" y="3959225"/>
            <a:ext cx="6045431" cy="2296353"/>
          </a:xfrm>
          <a:prstGeom prst="rect">
            <a:avLst/>
          </a:prstGeom>
        </p:spPr>
        <p:txBody>
          <a:bodyPr wrap="square">
            <a:noAutofit/>
          </a:bodyPr>
          <a:lstStyle>
            <a:lvl1pPr marL="0" marR="0" indent="0" algn="l" defTabSz="1219110" rtl="0" eaLnBrk="1" fontAlgn="base" latinLnBrk="0" hangingPunct="1">
              <a:lnSpc>
                <a:spcPct val="110000"/>
              </a:lnSpc>
              <a:spcBef>
                <a:spcPts val="200"/>
              </a:spcBef>
              <a:spcAft>
                <a:spcPct val="0"/>
              </a:spcAft>
              <a:buClr>
                <a:schemeClr val="accent6"/>
              </a:buClr>
              <a:buSzTx/>
              <a:buFont typeface="Arial" panose="020B0604020202020204" pitchFamily="34" charset="0"/>
              <a:buNone/>
              <a:tabLst/>
              <a:defRPr sz="2000">
                <a:solidFill>
                  <a:schemeClr val="bg1"/>
                </a:solidFill>
                <a:latin typeface="+mj-ea"/>
                <a:ea typeface="+mj-ea"/>
              </a:defRPr>
            </a:lvl1pPr>
            <a:lvl2pPr marL="478331" indent="-239167" eaLnBrk="1" latinLnBrk="0" hangingPunct="1">
              <a:lnSpc>
                <a:spcPct val="110000"/>
              </a:lnSpc>
              <a:spcBef>
                <a:spcPts val="200"/>
              </a:spcBef>
              <a:buClr>
                <a:schemeClr val="bg1"/>
              </a:buClr>
              <a:buFont typeface="Segoe UI" panose="020B0502040204020203" pitchFamily="34" charset="0"/>
              <a:buChar char="-"/>
              <a:defRPr sz="1400">
                <a:solidFill>
                  <a:schemeClr val="bg1"/>
                </a:solidFill>
              </a:defRPr>
            </a:lvl2pPr>
            <a:lvl3pPr marL="297259" indent="0">
              <a:buNone/>
              <a:defRPr>
                <a:solidFill>
                  <a:schemeClr val="bg1"/>
                </a:solidFill>
              </a:defRPr>
            </a:lvl3pPr>
            <a:lvl4pPr marL="437017" indent="0">
              <a:buNone/>
              <a:defRPr>
                <a:solidFill>
                  <a:schemeClr val="bg1"/>
                </a:solidFill>
              </a:defRPr>
            </a:lvl4pPr>
            <a:lvl5pPr marL="415170" indent="0">
              <a:buNone/>
              <a:defRPr>
                <a:solidFill>
                  <a:schemeClr val="bg1"/>
                </a:solidFill>
              </a:defRPr>
            </a:lvl5pPr>
          </a:lstStyle>
          <a:p>
            <a:pPr lvl="0"/>
            <a:r>
              <a:rPr kumimoji="1" lang="ja-JP" altLang="en-US" dirty="0" smtClean="0"/>
              <a:t>サブタイトルを入力</a:t>
            </a:r>
          </a:p>
          <a:p>
            <a:pPr lvl="1"/>
            <a:r>
              <a:rPr kumimoji="1" lang="ja-JP" altLang="en-US" dirty="0" smtClean="0"/>
              <a:t>項目を入力</a:t>
            </a:r>
          </a:p>
        </p:txBody>
      </p:sp>
    </p:spTree>
    <p:extLst>
      <p:ext uri="{BB962C8B-B14F-4D97-AF65-F5344CB8AC3E}">
        <p14:creationId xmlns:p14="http://schemas.microsoft.com/office/powerpoint/2010/main" val="617944951"/>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userDrawn="1">
          <p15:clr>
            <a:srgbClr val="A4A3A4"/>
          </p15:clr>
        </p15:guide>
        <p15:guide id="2" pos="2880" userDrawn="1">
          <p15:clr>
            <a:srgbClr val="A4A3A4"/>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white)">
    <p:bg bwMode="ltGray">
      <p:bgPr>
        <a:solidFill>
          <a:srgbClr val="FFFFFF"/>
        </a:solidFill>
        <a:effectLst/>
      </p:bgPr>
    </p:bg>
    <p:spTree>
      <p:nvGrpSpPr>
        <p:cNvPr id="1" name=""/>
        <p:cNvGrpSpPr/>
        <p:nvPr/>
      </p:nvGrpSpPr>
      <p:grpSpPr>
        <a:xfrm>
          <a:off x="0" y="0"/>
          <a:ext cx="0" cy="0"/>
          <a:chOff x="0" y="0"/>
          <a:chExt cx="0" cy="0"/>
        </a:xfrm>
      </p:grpSpPr>
      <p:sp>
        <p:nvSpPr>
          <p:cNvPr id="7"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p>
            <a:pPr fontAlgn="base">
              <a:spcBef>
                <a:spcPct val="0"/>
              </a:spcBef>
              <a:spcAft>
                <a:spcPct val="0"/>
              </a:spcAft>
              <a:defRPr/>
            </a:pPr>
            <a:fld id="{8BB99341-3773-4AA0-9F9D-94F83AE5E06F}" type="slidenum">
              <a:rPr lang="en-US" altLang="ja-JP" sz="1000" b="0" baseline="0" smtClean="0">
                <a:solidFill>
                  <a:schemeClr val="tx1">
                    <a:lumMod val="50000"/>
                    <a:lumOff val="50000"/>
                  </a:schemeClr>
                </a:solidFill>
                <a:latin typeface="+mn-lt"/>
                <a:ea typeface="+mn-ea"/>
              </a:rPr>
              <a:pPr fontAlgn="base">
                <a:spcBef>
                  <a:spcPct val="0"/>
                </a:spcBef>
                <a:spcAft>
                  <a:spcPct val="0"/>
                </a:spcAft>
                <a:defRPr/>
              </a:pPr>
              <a:t>‹#›</a:t>
            </a:fld>
            <a:endParaRPr lang="en-US" altLang="ja-JP" sz="1000" b="0" baseline="0" dirty="0" smtClean="0">
              <a:solidFill>
                <a:schemeClr val="tx1">
                  <a:lumMod val="50000"/>
                  <a:lumOff val="50000"/>
                </a:schemeClr>
              </a:solidFill>
              <a:latin typeface="+mn-lt"/>
              <a:ea typeface="+mn-ea"/>
            </a:endParaRPr>
          </a:p>
        </p:txBody>
      </p:sp>
      <p:sp>
        <p:nvSpPr>
          <p:cNvPr id="12" name="正方形/長方形 11"/>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pic>
        <p:nvPicPr>
          <p:cNvPr id="6" name="図 5"/>
          <p:cNvPicPr>
            <a:picLocks noChangeAspect="1"/>
          </p:cNvPicPr>
          <p:nvPr userDrawn="1"/>
        </p:nvPicPr>
        <p:blipFill>
          <a:blip r:embed="rId2"/>
          <a:stretch>
            <a:fillRect/>
          </a:stretch>
        </p:blipFill>
        <p:spPr bwMode="gray">
          <a:xfrm>
            <a:off x="6789531" y="6521166"/>
            <a:ext cx="2160000" cy="170113"/>
          </a:xfrm>
          <a:prstGeom prst="rect">
            <a:avLst/>
          </a:prstGeom>
        </p:spPr>
      </p:pic>
      <p:sp>
        <p:nvSpPr>
          <p:cNvPr id="9"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p>
            <a:pPr lvl="0"/>
            <a:r>
              <a:rPr kumimoji="1" lang="ja-JP" altLang="en-US" dirty="0" smtClean="0"/>
              <a:t>タイトルを入力</a:t>
            </a:r>
          </a:p>
        </p:txBody>
      </p:sp>
    </p:spTree>
    <p:extLst>
      <p:ext uri="{BB962C8B-B14F-4D97-AF65-F5344CB8AC3E}">
        <p14:creationId xmlns:p14="http://schemas.microsoft.com/office/powerpoint/2010/main" val="3786647910"/>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617">
          <p15:clr>
            <a:srgbClr val="A4A3A4"/>
          </p15:clr>
        </p15:guide>
        <p15:guide id="2" pos="2880">
          <p15:clr>
            <a:srgbClr val="A4A3A4"/>
          </p15:clr>
        </p15:guide>
        <p15:guide id="7" orient="horz" pos="2160">
          <p15:clr>
            <a:srgbClr val="A4A3A4"/>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mp; Contents(white)">
    <p:bg bwMode="ltGray">
      <p:bgPr>
        <a:solidFill>
          <a:srgbClr val="FFFFFF"/>
        </a:solidFill>
        <a:effectLst/>
      </p:bgPr>
    </p:bg>
    <p:spTree>
      <p:nvGrpSpPr>
        <p:cNvPr id="1" name=""/>
        <p:cNvGrpSpPr/>
        <p:nvPr/>
      </p:nvGrpSpPr>
      <p:grpSpPr>
        <a:xfrm>
          <a:off x="0" y="0"/>
          <a:ext cx="0" cy="0"/>
          <a:chOff x="0" y="0"/>
          <a:chExt cx="0" cy="0"/>
        </a:xfrm>
      </p:grpSpPr>
      <p:sp>
        <p:nvSpPr>
          <p:cNvPr id="10" name="コンテンツ プレースホルダー"/>
          <p:cNvSpPr>
            <a:spLocks noGrp="1"/>
          </p:cNvSpPr>
          <p:nvPr>
            <p:ph sz="quarter" idx="13" hasCustomPrompt="1"/>
          </p:nvPr>
        </p:nvSpPr>
        <p:spPr bwMode="gray">
          <a:xfrm>
            <a:off x="215900" y="981075"/>
            <a:ext cx="8731250" cy="5148263"/>
          </a:xfrm>
          <a:prstGeom prst="rect">
            <a:avLst/>
          </a:prstGeom>
        </p:spPr>
        <p:txBody>
          <a:bodyPr/>
          <a:lstStyle>
            <a:lvl1pPr marL="357690" indent="-357690">
              <a:lnSpc>
                <a:spcPct val="105000"/>
              </a:lnSpc>
              <a:spcBef>
                <a:spcPts val="480"/>
              </a:spcBef>
              <a:buClr>
                <a:schemeClr val="accent1"/>
              </a:buClr>
              <a:buFont typeface="Wingdings" panose="05000000000000000000" pitchFamily="2" charset="2"/>
              <a:buChar char="u"/>
              <a:defRPr sz="2000">
                <a:solidFill>
                  <a:schemeClr val="tx1">
                    <a:lumMod val="85000"/>
                    <a:lumOff val="15000"/>
                  </a:schemeClr>
                </a:solidFill>
              </a:defRPr>
            </a:lvl1pPr>
            <a:lvl2pPr marL="598973" indent="-241283">
              <a:lnSpc>
                <a:spcPct val="105000"/>
              </a:lnSpc>
              <a:spcBef>
                <a:spcPts val="432"/>
              </a:spcBef>
              <a:buClr>
                <a:schemeClr val="accent1"/>
              </a:buClr>
              <a:buFont typeface="Wingdings" panose="05000000000000000000" pitchFamily="2" charset="2"/>
              <a:buChar char="n"/>
              <a:defRPr sz="1800">
                <a:solidFill>
                  <a:schemeClr val="tx1">
                    <a:lumMod val="85000"/>
                    <a:lumOff val="15000"/>
                  </a:schemeClr>
                </a:solidFill>
              </a:defRPr>
            </a:lvl2pPr>
            <a:lvl3pPr marL="723600" indent="-122400">
              <a:lnSpc>
                <a:spcPct val="105000"/>
              </a:lnSpc>
              <a:spcBef>
                <a:spcPts val="384"/>
              </a:spcBef>
              <a:buClr>
                <a:schemeClr val="accent1"/>
              </a:buClr>
              <a:defRPr sz="1600">
                <a:solidFill>
                  <a:schemeClr val="tx1">
                    <a:lumMod val="85000"/>
                    <a:lumOff val="15000"/>
                  </a:schemeClr>
                </a:solidFill>
              </a:defRPr>
            </a:lvl3pPr>
            <a:lvl4pPr marL="838138" indent="-118525">
              <a:lnSpc>
                <a:spcPct val="105000"/>
              </a:lnSpc>
              <a:spcBef>
                <a:spcPts val="336"/>
              </a:spcBef>
              <a:buClr>
                <a:schemeClr val="accent1"/>
              </a:buClr>
              <a:defRPr sz="1400">
                <a:solidFill>
                  <a:schemeClr val="tx1">
                    <a:lumMod val="85000"/>
                    <a:lumOff val="15000"/>
                  </a:schemeClr>
                </a:solidFill>
              </a:defRPr>
            </a:lvl4pPr>
            <a:lvl5pPr marL="836022" indent="0">
              <a:lnSpc>
                <a:spcPct val="105000"/>
              </a:lnSpc>
              <a:buFontTx/>
              <a:buNone/>
              <a:defRPr sz="1400" b="0">
                <a:solidFill>
                  <a:schemeClr val="tx1">
                    <a:lumMod val="85000"/>
                    <a:lumOff val="15000"/>
                  </a:schemeClr>
                </a:solidFill>
              </a:defRPr>
            </a:lvl5pPr>
          </a:lstStyle>
          <a:p>
            <a:pPr lvl="0"/>
            <a:r>
              <a:rPr kumimoji="1" lang="ja-JP" altLang="en-US" dirty="0" smtClean="0"/>
              <a:t>本文を入力</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文章を入力</a:t>
            </a:r>
            <a:endParaRPr kumimoji="1" lang="en-US" altLang="ja-JP" dirty="0" smtClean="0"/>
          </a:p>
        </p:txBody>
      </p:sp>
      <p:sp>
        <p:nvSpPr>
          <p:cNvPr id="11"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p>
            <a:pPr fontAlgn="base">
              <a:spcBef>
                <a:spcPct val="0"/>
              </a:spcBef>
              <a:spcAft>
                <a:spcPct val="0"/>
              </a:spcAft>
              <a:defRPr/>
            </a:pPr>
            <a:fld id="{8BB99341-3773-4AA0-9F9D-94F83AE5E06F}" type="slidenum">
              <a:rPr lang="en-US" altLang="ja-JP" sz="1000" b="0" baseline="0" smtClean="0">
                <a:solidFill>
                  <a:schemeClr val="tx1">
                    <a:lumMod val="50000"/>
                    <a:lumOff val="50000"/>
                  </a:schemeClr>
                </a:solidFill>
                <a:latin typeface="+mn-lt"/>
                <a:ea typeface="+mn-ea"/>
              </a:rPr>
              <a:pPr fontAlgn="base">
                <a:spcBef>
                  <a:spcPct val="0"/>
                </a:spcBef>
                <a:spcAft>
                  <a:spcPct val="0"/>
                </a:spcAft>
                <a:defRPr/>
              </a:pPr>
              <a:t>‹#›</a:t>
            </a:fld>
            <a:endParaRPr lang="en-US" altLang="ja-JP" sz="1000" b="0" baseline="0" dirty="0" smtClean="0">
              <a:solidFill>
                <a:schemeClr val="tx1">
                  <a:lumMod val="50000"/>
                  <a:lumOff val="50000"/>
                </a:schemeClr>
              </a:solidFill>
              <a:latin typeface="+mn-lt"/>
              <a:ea typeface="+mn-ea"/>
            </a:endParaRPr>
          </a:p>
        </p:txBody>
      </p:sp>
      <p:pic>
        <p:nvPicPr>
          <p:cNvPr id="13" name="図 12"/>
          <p:cNvPicPr>
            <a:picLocks noChangeAspect="1"/>
          </p:cNvPicPr>
          <p:nvPr userDrawn="1"/>
        </p:nvPicPr>
        <p:blipFill>
          <a:blip r:embed="rId2"/>
          <a:stretch>
            <a:fillRect/>
          </a:stretch>
        </p:blipFill>
        <p:spPr bwMode="gray">
          <a:xfrm>
            <a:off x="6789531" y="6521166"/>
            <a:ext cx="2160000" cy="170113"/>
          </a:xfrm>
          <a:prstGeom prst="rect">
            <a:avLst/>
          </a:prstGeom>
        </p:spPr>
      </p:pic>
      <p:sp>
        <p:nvSpPr>
          <p:cNvPr id="8"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p>
            <a:pPr lvl="0"/>
            <a:r>
              <a:rPr kumimoji="1" lang="ja-JP" altLang="en-US" dirty="0" smtClean="0"/>
              <a:t>タイトルを入力</a:t>
            </a:r>
          </a:p>
        </p:txBody>
      </p:sp>
      <p:sp>
        <p:nvSpPr>
          <p:cNvPr id="7" name="正方形/長方形 6"/>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441853366"/>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618">
          <p15:clr>
            <a:srgbClr val="A4A3A4"/>
          </p15:clr>
        </p15:guide>
        <p15:guide id="2" orient="horz" pos="3861">
          <p15:clr>
            <a:srgbClr val="A4A3A4"/>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line Only(whit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p>
            <a:pPr fontAlgn="base">
              <a:spcBef>
                <a:spcPct val="0"/>
              </a:spcBef>
              <a:spcAft>
                <a:spcPct val="0"/>
              </a:spcAft>
              <a:defRPr/>
            </a:pPr>
            <a:fld id="{8BB99341-3773-4AA0-9F9D-94F83AE5E06F}" type="slidenum">
              <a:rPr lang="en-US" altLang="ja-JP" sz="1000" b="0" baseline="0" smtClean="0">
                <a:solidFill>
                  <a:schemeClr val="tx1">
                    <a:lumMod val="50000"/>
                    <a:lumOff val="50000"/>
                  </a:schemeClr>
                </a:solidFill>
                <a:latin typeface="+mn-lt"/>
                <a:ea typeface="+mn-ea"/>
              </a:rPr>
              <a:pPr fontAlgn="base">
                <a:spcBef>
                  <a:spcPct val="0"/>
                </a:spcBef>
                <a:spcAft>
                  <a:spcPct val="0"/>
                </a:spcAft>
                <a:defRPr/>
              </a:pPr>
              <a:t>‹#›</a:t>
            </a:fld>
            <a:endParaRPr lang="en-US" altLang="ja-JP" sz="1000" b="0" baseline="0" dirty="0" smtClean="0">
              <a:solidFill>
                <a:schemeClr val="tx1">
                  <a:lumMod val="50000"/>
                  <a:lumOff val="50000"/>
                </a:schemeClr>
              </a:solidFill>
              <a:latin typeface="+mn-lt"/>
              <a:ea typeface="+mn-ea"/>
            </a:endParaRPr>
          </a:p>
        </p:txBody>
      </p:sp>
      <p:pic>
        <p:nvPicPr>
          <p:cNvPr id="11" name="図 10"/>
          <p:cNvPicPr>
            <a:picLocks noChangeAspect="1"/>
          </p:cNvPicPr>
          <p:nvPr userDrawn="1"/>
        </p:nvPicPr>
        <p:blipFill>
          <a:blip r:embed="rId3"/>
          <a:stretch>
            <a:fillRect/>
          </a:stretch>
        </p:blipFill>
        <p:spPr bwMode="gray">
          <a:xfrm>
            <a:off x="6789531" y="6521166"/>
            <a:ext cx="2160000" cy="170113"/>
          </a:xfrm>
          <a:prstGeom prst="rect">
            <a:avLst/>
          </a:prstGeom>
        </p:spPr>
      </p:pic>
      <p:sp>
        <p:nvSpPr>
          <p:cNvPr id="6"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p>
            <a:pPr lvl="0"/>
            <a:r>
              <a:rPr kumimoji="1" lang="ja-JP" altLang="en-US" dirty="0" smtClean="0"/>
              <a:t>タイトルを入力</a:t>
            </a:r>
          </a:p>
        </p:txBody>
      </p:sp>
      <p:sp>
        <p:nvSpPr>
          <p:cNvPr id="7" name="正方形/長方形 6"/>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2897675416"/>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731">
          <p15:clr>
            <a:srgbClr val="A4A3A4"/>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line ＆ Contents(whit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コンテンツ プレースホルダー"/>
          <p:cNvSpPr>
            <a:spLocks noGrp="1"/>
          </p:cNvSpPr>
          <p:nvPr>
            <p:ph sz="quarter" idx="13" hasCustomPrompt="1"/>
          </p:nvPr>
        </p:nvSpPr>
        <p:spPr bwMode="gray">
          <a:xfrm>
            <a:off x="215900" y="1160463"/>
            <a:ext cx="8731250" cy="4968875"/>
          </a:xfrm>
          <a:prstGeom prst="rect">
            <a:avLst/>
          </a:prstGeom>
        </p:spPr>
        <p:txBody>
          <a:bodyPr/>
          <a:lstStyle>
            <a:lvl1pPr marL="357690" indent="-357690">
              <a:lnSpc>
                <a:spcPct val="105000"/>
              </a:lnSpc>
              <a:spcBef>
                <a:spcPts val="480"/>
              </a:spcBef>
              <a:buClr>
                <a:schemeClr val="accent1"/>
              </a:buClr>
              <a:buFont typeface="Wingdings" panose="05000000000000000000" pitchFamily="2" charset="2"/>
              <a:buChar char="u"/>
              <a:defRPr sz="2000">
                <a:solidFill>
                  <a:schemeClr val="tx1">
                    <a:lumMod val="85000"/>
                    <a:lumOff val="15000"/>
                  </a:schemeClr>
                </a:solidFill>
              </a:defRPr>
            </a:lvl1pPr>
            <a:lvl2pPr marL="598973" indent="-241283">
              <a:lnSpc>
                <a:spcPct val="105000"/>
              </a:lnSpc>
              <a:spcBef>
                <a:spcPts val="432"/>
              </a:spcBef>
              <a:buClr>
                <a:schemeClr val="accent1"/>
              </a:buClr>
              <a:buFont typeface="Wingdings" panose="05000000000000000000" pitchFamily="2" charset="2"/>
              <a:buChar char="n"/>
              <a:defRPr sz="1800">
                <a:solidFill>
                  <a:schemeClr val="tx1">
                    <a:lumMod val="85000"/>
                    <a:lumOff val="15000"/>
                  </a:schemeClr>
                </a:solidFill>
              </a:defRPr>
            </a:lvl2pPr>
            <a:lvl3pPr marL="723600" indent="-122400">
              <a:lnSpc>
                <a:spcPct val="105000"/>
              </a:lnSpc>
              <a:spcBef>
                <a:spcPts val="384"/>
              </a:spcBef>
              <a:buClr>
                <a:schemeClr val="accent1"/>
              </a:buClr>
              <a:defRPr sz="1600">
                <a:solidFill>
                  <a:schemeClr val="tx1">
                    <a:lumMod val="85000"/>
                    <a:lumOff val="15000"/>
                  </a:schemeClr>
                </a:solidFill>
              </a:defRPr>
            </a:lvl3pPr>
            <a:lvl4pPr marL="838138" indent="-118525">
              <a:lnSpc>
                <a:spcPct val="105000"/>
              </a:lnSpc>
              <a:spcBef>
                <a:spcPts val="336"/>
              </a:spcBef>
              <a:buClr>
                <a:schemeClr val="accent1"/>
              </a:buClr>
              <a:defRPr sz="1400">
                <a:solidFill>
                  <a:schemeClr val="tx1">
                    <a:lumMod val="85000"/>
                    <a:lumOff val="15000"/>
                  </a:schemeClr>
                </a:solidFill>
              </a:defRPr>
            </a:lvl4pPr>
            <a:lvl5pPr marL="836022" indent="0">
              <a:lnSpc>
                <a:spcPct val="105000"/>
              </a:lnSpc>
              <a:buFontTx/>
              <a:buNone/>
              <a:defRPr sz="1400" b="0">
                <a:solidFill>
                  <a:schemeClr val="tx1">
                    <a:lumMod val="85000"/>
                    <a:lumOff val="15000"/>
                  </a:schemeClr>
                </a:solidFill>
              </a:defRPr>
            </a:lvl5pPr>
          </a:lstStyle>
          <a:p>
            <a:pPr lvl="0"/>
            <a:r>
              <a:rPr kumimoji="1" lang="ja-JP" altLang="en-US" dirty="0" smtClean="0"/>
              <a:t>本文を入力</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文章を入力</a:t>
            </a:r>
            <a:endParaRPr kumimoji="1" lang="en-US" altLang="ja-JP" dirty="0" smtClean="0"/>
          </a:p>
        </p:txBody>
      </p:sp>
      <p:sp>
        <p:nvSpPr>
          <p:cNvPr id="13"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p>
            <a:pPr fontAlgn="base">
              <a:spcBef>
                <a:spcPct val="0"/>
              </a:spcBef>
              <a:spcAft>
                <a:spcPct val="0"/>
              </a:spcAft>
              <a:defRPr/>
            </a:pPr>
            <a:fld id="{8BB99341-3773-4AA0-9F9D-94F83AE5E06F}" type="slidenum">
              <a:rPr lang="en-US" altLang="ja-JP" sz="1000" b="0" baseline="0" smtClean="0">
                <a:solidFill>
                  <a:schemeClr val="tx1">
                    <a:lumMod val="50000"/>
                    <a:lumOff val="50000"/>
                  </a:schemeClr>
                </a:solidFill>
                <a:latin typeface="+mn-lt"/>
                <a:ea typeface="+mn-ea"/>
              </a:rPr>
              <a:pPr fontAlgn="base">
                <a:spcBef>
                  <a:spcPct val="0"/>
                </a:spcBef>
                <a:spcAft>
                  <a:spcPct val="0"/>
                </a:spcAft>
                <a:defRPr/>
              </a:pPr>
              <a:t>‹#›</a:t>
            </a:fld>
            <a:endParaRPr lang="en-US" altLang="ja-JP" sz="1000" b="0" baseline="0" dirty="0" smtClean="0">
              <a:solidFill>
                <a:schemeClr val="tx1">
                  <a:lumMod val="50000"/>
                  <a:lumOff val="50000"/>
                </a:schemeClr>
              </a:solidFill>
              <a:latin typeface="+mn-lt"/>
              <a:ea typeface="+mn-ea"/>
            </a:endParaRPr>
          </a:p>
        </p:txBody>
      </p:sp>
      <p:pic>
        <p:nvPicPr>
          <p:cNvPr id="14" name="図 13"/>
          <p:cNvPicPr>
            <a:picLocks noChangeAspect="1"/>
          </p:cNvPicPr>
          <p:nvPr userDrawn="1"/>
        </p:nvPicPr>
        <p:blipFill>
          <a:blip r:embed="rId3"/>
          <a:stretch>
            <a:fillRect/>
          </a:stretch>
        </p:blipFill>
        <p:spPr bwMode="gray">
          <a:xfrm>
            <a:off x="6789531" y="6521166"/>
            <a:ext cx="2160000" cy="170113"/>
          </a:xfrm>
          <a:prstGeom prst="rect">
            <a:avLst/>
          </a:prstGeom>
        </p:spPr>
      </p:pic>
      <p:sp>
        <p:nvSpPr>
          <p:cNvPr id="7"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p>
            <a:pPr lvl="0"/>
            <a:r>
              <a:rPr kumimoji="1" lang="ja-JP" altLang="en-US" dirty="0" smtClean="0"/>
              <a:t>タイトルを入力</a:t>
            </a:r>
          </a:p>
        </p:txBody>
      </p:sp>
      <p:sp>
        <p:nvSpPr>
          <p:cNvPr id="8" name="正方形/長方形 7"/>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882136938"/>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2" pos="2880">
          <p15:clr>
            <a:srgbClr val="A4A3A4"/>
          </p15:clr>
        </p15:guide>
        <p15:guide id="6" orient="horz" pos="3861">
          <p15:clr>
            <a:srgbClr val="A4A3A4"/>
          </p15:clr>
        </p15:guide>
        <p15:guide id="7" orient="horz" pos="731">
          <p15:clr>
            <a:srgbClr val="A4A3A4"/>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d line &amp; Contents(whit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コンテンツ プレースホルダー"/>
          <p:cNvSpPr>
            <a:spLocks noGrp="1"/>
          </p:cNvSpPr>
          <p:nvPr>
            <p:ph sz="quarter" idx="13" hasCustomPrompt="1"/>
          </p:nvPr>
        </p:nvSpPr>
        <p:spPr bwMode="gray">
          <a:xfrm>
            <a:off x="215900" y="2024063"/>
            <a:ext cx="8731250" cy="4105275"/>
          </a:xfrm>
          <a:prstGeom prst="rect">
            <a:avLst/>
          </a:prstGeom>
        </p:spPr>
        <p:txBody>
          <a:bodyPr/>
          <a:lstStyle>
            <a:lvl1pPr marL="357690" indent="-357690">
              <a:lnSpc>
                <a:spcPct val="105000"/>
              </a:lnSpc>
              <a:spcBef>
                <a:spcPts val="480"/>
              </a:spcBef>
              <a:buClr>
                <a:schemeClr val="accent1"/>
              </a:buClr>
              <a:buFont typeface="Wingdings" panose="05000000000000000000" pitchFamily="2" charset="2"/>
              <a:buChar char="u"/>
              <a:defRPr sz="2000">
                <a:solidFill>
                  <a:schemeClr val="tx1">
                    <a:lumMod val="85000"/>
                    <a:lumOff val="15000"/>
                  </a:schemeClr>
                </a:solidFill>
              </a:defRPr>
            </a:lvl1pPr>
            <a:lvl2pPr marL="598973" indent="-241283">
              <a:lnSpc>
                <a:spcPct val="105000"/>
              </a:lnSpc>
              <a:spcBef>
                <a:spcPts val="432"/>
              </a:spcBef>
              <a:buClr>
                <a:schemeClr val="accent1"/>
              </a:buClr>
              <a:buFont typeface="Wingdings" panose="05000000000000000000" pitchFamily="2" charset="2"/>
              <a:buChar char="n"/>
              <a:defRPr sz="1800">
                <a:solidFill>
                  <a:schemeClr val="tx1">
                    <a:lumMod val="85000"/>
                    <a:lumOff val="15000"/>
                  </a:schemeClr>
                </a:solidFill>
              </a:defRPr>
            </a:lvl2pPr>
            <a:lvl3pPr marL="723600" indent="-122400">
              <a:lnSpc>
                <a:spcPct val="105000"/>
              </a:lnSpc>
              <a:spcBef>
                <a:spcPts val="384"/>
              </a:spcBef>
              <a:buClr>
                <a:schemeClr val="accent1"/>
              </a:buClr>
              <a:defRPr sz="1600">
                <a:solidFill>
                  <a:schemeClr val="tx1">
                    <a:lumMod val="85000"/>
                    <a:lumOff val="15000"/>
                  </a:schemeClr>
                </a:solidFill>
              </a:defRPr>
            </a:lvl3pPr>
            <a:lvl4pPr marL="838138" indent="-118525">
              <a:lnSpc>
                <a:spcPct val="105000"/>
              </a:lnSpc>
              <a:spcBef>
                <a:spcPts val="336"/>
              </a:spcBef>
              <a:buClr>
                <a:schemeClr val="accent1"/>
              </a:buClr>
              <a:defRPr sz="1400">
                <a:solidFill>
                  <a:schemeClr val="tx1">
                    <a:lumMod val="85000"/>
                    <a:lumOff val="15000"/>
                  </a:schemeClr>
                </a:solidFill>
              </a:defRPr>
            </a:lvl4pPr>
            <a:lvl5pPr marL="836022" indent="0">
              <a:lnSpc>
                <a:spcPct val="105000"/>
              </a:lnSpc>
              <a:buFontTx/>
              <a:buNone/>
              <a:defRPr sz="1400" b="0">
                <a:solidFill>
                  <a:schemeClr val="tx1">
                    <a:lumMod val="85000"/>
                    <a:lumOff val="15000"/>
                  </a:schemeClr>
                </a:solidFill>
              </a:defRPr>
            </a:lvl5pPr>
          </a:lstStyle>
          <a:p>
            <a:pPr lvl="0"/>
            <a:r>
              <a:rPr kumimoji="1" lang="ja-JP" altLang="en-US" dirty="0" smtClean="0"/>
              <a:t>本文を入力</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文章を入力</a:t>
            </a:r>
            <a:endParaRPr kumimoji="1" lang="en-US" altLang="ja-JP" dirty="0" smtClean="0"/>
          </a:p>
        </p:txBody>
      </p:sp>
      <p:sp>
        <p:nvSpPr>
          <p:cNvPr id="15"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p>
            <a:pPr fontAlgn="base">
              <a:spcBef>
                <a:spcPct val="0"/>
              </a:spcBef>
              <a:spcAft>
                <a:spcPct val="0"/>
              </a:spcAft>
              <a:defRPr/>
            </a:pPr>
            <a:fld id="{8BB99341-3773-4AA0-9F9D-94F83AE5E06F}" type="slidenum">
              <a:rPr lang="en-US" altLang="ja-JP" sz="1000" b="0" baseline="0" smtClean="0">
                <a:solidFill>
                  <a:schemeClr val="tx1">
                    <a:lumMod val="50000"/>
                    <a:lumOff val="50000"/>
                  </a:schemeClr>
                </a:solidFill>
                <a:latin typeface="+mn-lt"/>
                <a:ea typeface="+mn-ea"/>
              </a:rPr>
              <a:pPr fontAlgn="base">
                <a:spcBef>
                  <a:spcPct val="0"/>
                </a:spcBef>
                <a:spcAft>
                  <a:spcPct val="0"/>
                </a:spcAft>
                <a:defRPr/>
              </a:pPr>
              <a:t>‹#›</a:t>
            </a:fld>
            <a:endParaRPr lang="en-US" altLang="ja-JP" sz="1000" b="0" baseline="0" dirty="0" smtClean="0">
              <a:solidFill>
                <a:schemeClr val="tx1">
                  <a:lumMod val="50000"/>
                  <a:lumOff val="50000"/>
                </a:schemeClr>
              </a:solidFill>
              <a:latin typeface="+mn-lt"/>
              <a:ea typeface="+mn-ea"/>
            </a:endParaRPr>
          </a:p>
        </p:txBody>
      </p:sp>
      <p:pic>
        <p:nvPicPr>
          <p:cNvPr id="16" name="図 15"/>
          <p:cNvPicPr>
            <a:picLocks noChangeAspect="1"/>
          </p:cNvPicPr>
          <p:nvPr userDrawn="1"/>
        </p:nvPicPr>
        <p:blipFill>
          <a:blip r:embed="rId3"/>
          <a:stretch>
            <a:fillRect/>
          </a:stretch>
        </p:blipFill>
        <p:spPr bwMode="gray">
          <a:xfrm>
            <a:off x="6789531" y="6521166"/>
            <a:ext cx="2160000" cy="170113"/>
          </a:xfrm>
          <a:prstGeom prst="rect">
            <a:avLst/>
          </a:prstGeom>
        </p:spPr>
      </p:pic>
      <p:sp>
        <p:nvSpPr>
          <p:cNvPr id="9" name="テキスト プレースホルダー 3"/>
          <p:cNvSpPr>
            <a:spLocks noGrp="1"/>
          </p:cNvSpPr>
          <p:nvPr>
            <p:ph type="body" sz="quarter" idx="14" hasCustomPrompt="1"/>
          </p:nvPr>
        </p:nvSpPr>
        <p:spPr>
          <a:xfrm>
            <a:off x="215900" y="1053993"/>
            <a:ext cx="8731250" cy="743659"/>
          </a:xfrm>
        </p:spPr>
        <p:txBody>
          <a:bodyPr anchor="ctr"/>
          <a:lstStyle>
            <a:lvl1pPr marL="0" indent="0">
              <a:lnSpc>
                <a:spcPct val="110000"/>
              </a:lnSpc>
              <a:spcBef>
                <a:spcPts val="100"/>
              </a:spcBef>
              <a:buFontTx/>
              <a:buNone/>
              <a:defRPr sz="2200"/>
            </a:lvl1pPr>
            <a:lvl2pPr marL="355557" indent="0">
              <a:buFontTx/>
              <a:buNone/>
              <a:defRPr sz="2600"/>
            </a:lvl2pPr>
            <a:lvl3pPr marL="598942" indent="0">
              <a:buFontTx/>
              <a:buNone/>
              <a:defRPr sz="2600"/>
            </a:lvl3pPr>
            <a:lvl4pPr marL="719578" indent="0">
              <a:buFontTx/>
              <a:buNone/>
              <a:defRPr sz="2600"/>
            </a:lvl4pPr>
            <a:lvl5pPr marL="835982" indent="0">
              <a:buFontTx/>
              <a:buNone/>
              <a:defRPr sz="2600"/>
            </a:lvl5pPr>
          </a:lstStyle>
          <a:p>
            <a:pPr lvl="0"/>
            <a:r>
              <a:rPr kumimoji="1" lang="ja-JP" altLang="en-US" dirty="0" smtClean="0"/>
              <a:t>リード文が１行・２行ともにこのレイアウトで入力</a:t>
            </a:r>
            <a:endParaRPr kumimoji="1" lang="ja-JP" altLang="en-US" dirty="0"/>
          </a:p>
        </p:txBody>
      </p:sp>
      <p:sp>
        <p:nvSpPr>
          <p:cNvPr id="10"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p>
            <a:pPr lvl="0"/>
            <a:r>
              <a:rPr kumimoji="1" lang="ja-JP" altLang="en-US" dirty="0" smtClean="0"/>
              <a:t>タイトルを入力</a:t>
            </a:r>
          </a:p>
        </p:txBody>
      </p:sp>
      <p:sp>
        <p:nvSpPr>
          <p:cNvPr id="8" name="正方形/長方形 7"/>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466819058"/>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6" orient="horz" pos="3861">
          <p15:clr>
            <a:srgbClr val="A4A3A4"/>
          </p15:clr>
        </p15:guide>
        <p15:guide id="7" orient="horz" pos="1275">
          <p15:clr>
            <a:srgbClr val="A4A3A4"/>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white)">
    <p:bg bwMode="ltGray">
      <p:bgPr>
        <a:solidFill>
          <a:schemeClr val="bg1"/>
        </a:solidFill>
        <a:effectLst/>
      </p:bgPr>
    </p:bg>
    <p:spTree>
      <p:nvGrpSpPr>
        <p:cNvPr id="1" name=""/>
        <p:cNvGrpSpPr/>
        <p:nvPr/>
      </p:nvGrpSpPr>
      <p:grpSpPr>
        <a:xfrm>
          <a:off x="0" y="0"/>
          <a:ext cx="0" cy="0"/>
          <a:chOff x="0" y="0"/>
          <a:chExt cx="0" cy="0"/>
        </a:xfrm>
      </p:grpSpPr>
      <p:sp>
        <p:nvSpPr>
          <p:cNvPr id="5"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p>
            <a:pPr fontAlgn="base">
              <a:spcBef>
                <a:spcPct val="0"/>
              </a:spcBef>
              <a:spcAft>
                <a:spcPct val="0"/>
              </a:spcAft>
              <a:defRPr/>
            </a:pPr>
            <a:fld id="{8BB99341-3773-4AA0-9F9D-94F83AE5E06F}" type="slidenum">
              <a:rPr lang="en-US" altLang="ja-JP" sz="1000" b="0" baseline="0" smtClean="0">
                <a:solidFill>
                  <a:schemeClr val="tx1">
                    <a:lumMod val="50000"/>
                    <a:lumOff val="50000"/>
                  </a:schemeClr>
                </a:solidFill>
                <a:latin typeface="+mn-lt"/>
                <a:ea typeface="+mn-ea"/>
              </a:rPr>
              <a:pPr fontAlgn="base">
                <a:spcBef>
                  <a:spcPct val="0"/>
                </a:spcBef>
                <a:spcAft>
                  <a:spcPct val="0"/>
                </a:spcAft>
                <a:defRPr/>
              </a:pPr>
              <a:t>‹#›</a:t>
            </a:fld>
            <a:endParaRPr lang="en-US" altLang="ja-JP" sz="1000" b="0" baseline="0" dirty="0" smtClean="0">
              <a:solidFill>
                <a:schemeClr val="tx1">
                  <a:lumMod val="50000"/>
                  <a:lumOff val="50000"/>
                </a:schemeClr>
              </a:solidFill>
              <a:latin typeface="+mn-lt"/>
              <a:ea typeface="+mn-ea"/>
            </a:endParaRPr>
          </a:p>
        </p:txBody>
      </p:sp>
      <p:pic>
        <p:nvPicPr>
          <p:cNvPr id="8" name="図 7"/>
          <p:cNvPicPr>
            <a:picLocks noChangeAspect="1"/>
          </p:cNvPicPr>
          <p:nvPr userDrawn="1"/>
        </p:nvPicPr>
        <p:blipFill>
          <a:blip r:embed="rId2"/>
          <a:stretch>
            <a:fillRect/>
          </a:stretch>
        </p:blipFill>
        <p:spPr bwMode="gray">
          <a:xfrm>
            <a:off x="6789531" y="6521166"/>
            <a:ext cx="2160000" cy="170113"/>
          </a:xfrm>
          <a:prstGeom prst="rect">
            <a:avLst/>
          </a:prstGeom>
        </p:spPr>
      </p:pic>
      <p:sp>
        <p:nvSpPr>
          <p:cNvPr id="6" name="正方形/長方形 5"/>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3507585815"/>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2" pos="2880">
          <p15:clr>
            <a:srgbClr val="A4A3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Only(deep)">
    <p:bg bwMode="ltGray">
      <p:bgPr>
        <a:solidFill>
          <a:srgbClr val="191919"/>
        </a:solidFill>
        <a:effectLst/>
      </p:bgPr>
    </p:bg>
    <p:spTree>
      <p:nvGrpSpPr>
        <p:cNvPr id="1" name=""/>
        <p:cNvGrpSpPr/>
        <p:nvPr/>
      </p:nvGrpSpPr>
      <p:grpSpPr>
        <a:xfrm>
          <a:off x="0" y="0"/>
          <a:ext cx="0" cy="0"/>
          <a:chOff x="0" y="0"/>
          <a:chExt cx="0" cy="0"/>
        </a:xfrm>
      </p:grpSpPr>
      <p:sp>
        <p:nvSpPr>
          <p:cNvPr id="10"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defPPr>
              <a:defRPr lang="ja-JP"/>
            </a:defPPr>
            <a:lvl1pPr fontAlgn="base">
              <a:spcBef>
                <a:spcPct val="0"/>
              </a:spcBef>
              <a:spcAft>
                <a:spcPct val="0"/>
              </a:spcAft>
              <a:defRPr sz="1000" b="0" baseline="0">
                <a:solidFill>
                  <a:schemeClr val="bg1">
                    <a:lumMod val="95000"/>
                  </a:schemeClr>
                </a:solidFill>
              </a:defRPr>
            </a:lvl1pPr>
          </a:lstStyle>
          <a:p>
            <a:pPr lvl="0"/>
            <a:fld id="{8BB99341-3773-4AA0-9F9D-94F83AE5E06F}" type="slidenum">
              <a:rPr lang="en-US" altLang="ja-JP" smtClean="0"/>
              <a:pPr lvl="0"/>
              <a:t>‹#›</a:t>
            </a:fld>
            <a:endParaRPr lang="en-US" altLang="ja-JP" dirty="0" smtClean="0"/>
          </a:p>
        </p:txBody>
      </p:sp>
      <p:pic>
        <p:nvPicPr>
          <p:cNvPr id="12" name="図 11"/>
          <p:cNvPicPr>
            <a:picLocks noChangeAspect="1"/>
          </p:cNvPicPr>
          <p:nvPr userDrawn="1"/>
        </p:nvPicPr>
        <p:blipFill>
          <a:blip r:embed="rId2">
            <a:biLevel thresh="25000"/>
          </a:blip>
          <a:stretch>
            <a:fillRect/>
          </a:stretch>
        </p:blipFill>
        <p:spPr bwMode="gray">
          <a:xfrm>
            <a:off x="6789531" y="6521167"/>
            <a:ext cx="2160000" cy="170112"/>
          </a:xfrm>
          <a:prstGeom prst="rect">
            <a:avLst/>
          </a:prstGeom>
        </p:spPr>
      </p:pic>
      <p:sp>
        <p:nvSpPr>
          <p:cNvPr id="6"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lvl1pPr>
              <a:defRPr>
                <a:solidFill>
                  <a:schemeClr val="bg1">
                    <a:lumMod val="95000"/>
                  </a:schemeClr>
                </a:solidFill>
              </a:defRPr>
            </a:lvl1pPr>
          </a:lstStyle>
          <a:p>
            <a:pPr lvl="0"/>
            <a:r>
              <a:rPr kumimoji="1" lang="ja-JP" altLang="en-US" dirty="0" smtClean="0"/>
              <a:t>タイトルを入力</a:t>
            </a:r>
          </a:p>
        </p:txBody>
      </p:sp>
      <p:sp>
        <p:nvSpPr>
          <p:cNvPr id="7" name="正方形/長方形 6"/>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2410530600"/>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618">
          <p15:clr>
            <a:srgbClr val="A4A3A4"/>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mp; Contents(deep)">
    <p:bg bwMode="ltGray">
      <p:bgPr>
        <a:solidFill>
          <a:srgbClr val="191919"/>
        </a:solidFill>
        <a:effectLst/>
      </p:bgPr>
    </p:bg>
    <p:spTree>
      <p:nvGrpSpPr>
        <p:cNvPr id="1" name=""/>
        <p:cNvGrpSpPr/>
        <p:nvPr/>
      </p:nvGrpSpPr>
      <p:grpSpPr>
        <a:xfrm>
          <a:off x="0" y="0"/>
          <a:ext cx="0" cy="0"/>
          <a:chOff x="0" y="0"/>
          <a:chExt cx="0" cy="0"/>
        </a:xfrm>
      </p:grpSpPr>
      <p:sp>
        <p:nvSpPr>
          <p:cNvPr id="12" name="コンテンツ プレースホルダー"/>
          <p:cNvSpPr>
            <a:spLocks noGrp="1"/>
          </p:cNvSpPr>
          <p:nvPr>
            <p:ph sz="quarter" idx="13" hasCustomPrompt="1"/>
          </p:nvPr>
        </p:nvSpPr>
        <p:spPr bwMode="gray">
          <a:xfrm>
            <a:off x="215900" y="981075"/>
            <a:ext cx="8731250" cy="5148263"/>
          </a:xfrm>
          <a:prstGeom prst="rect">
            <a:avLst/>
          </a:prstGeom>
        </p:spPr>
        <p:txBody>
          <a:bodyPr/>
          <a:lstStyle>
            <a:lvl1pPr marL="357690" indent="-357690">
              <a:lnSpc>
                <a:spcPct val="105000"/>
              </a:lnSpc>
              <a:spcBef>
                <a:spcPts val="480"/>
              </a:spcBef>
              <a:buClr>
                <a:schemeClr val="bg1">
                  <a:lumMod val="95000"/>
                </a:schemeClr>
              </a:buClr>
              <a:buFont typeface="Wingdings" panose="05000000000000000000" pitchFamily="2" charset="2"/>
              <a:buChar char="u"/>
              <a:defRPr sz="2000">
                <a:solidFill>
                  <a:schemeClr val="bg1">
                    <a:lumMod val="95000"/>
                  </a:schemeClr>
                </a:solidFill>
              </a:defRPr>
            </a:lvl1pPr>
            <a:lvl2pPr marL="598973" indent="-241283">
              <a:lnSpc>
                <a:spcPct val="105000"/>
              </a:lnSpc>
              <a:spcBef>
                <a:spcPts val="432"/>
              </a:spcBef>
              <a:buClr>
                <a:schemeClr val="bg1">
                  <a:lumMod val="95000"/>
                </a:schemeClr>
              </a:buClr>
              <a:buFont typeface="Wingdings" panose="05000000000000000000" pitchFamily="2" charset="2"/>
              <a:buChar char="n"/>
              <a:defRPr sz="1800">
                <a:solidFill>
                  <a:schemeClr val="bg1">
                    <a:lumMod val="95000"/>
                  </a:schemeClr>
                </a:solidFill>
              </a:defRPr>
            </a:lvl2pPr>
            <a:lvl3pPr marL="723600" indent="-122400">
              <a:lnSpc>
                <a:spcPct val="105000"/>
              </a:lnSpc>
              <a:spcBef>
                <a:spcPts val="384"/>
              </a:spcBef>
              <a:buClr>
                <a:schemeClr val="bg1">
                  <a:lumMod val="95000"/>
                </a:schemeClr>
              </a:buClr>
              <a:defRPr sz="1600">
                <a:solidFill>
                  <a:schemeClr val="bg1">
                    <a:lumMod val="95000"/>
                  </a:schemeClr>
                </a:solidFill>
              </a:defRPr>
            </a:lvl3pPr>
            <a:lvl4pPr marL="838138" indent="-118525">
              <a:lnSpc>
                <a:spcPct val="105000"/>
              </a:lnSpc>
              <a:spcBef>
                <a:spcPts val="336"/>
              </a:spcBef>
              <a:buClr>
                <a:schemeClr val="bg1">
                  <a:lumMod val="95000"/>
                </a:schemeClr>
              </a:buClr>
              <a:defRPr sz="1400">
                <a:solidFill>
                  <a:schemeClr val="bg1">
                    <a:lumMod val="95000"/>
                  </a:schemeClr>
                </a:solidFill>
              </a:defRPr>
            </a:lvl4pPr>
            <a:lvl5pPr marL="836022" indent="0">
              <a:lnSpc>
                <a:spcPct val="105000"/>
              </a:lnSpc>
              <a:buFontTx/>
              <a:buNone/>
              <a:defRPr sz="1400" b="0">
                <a:solidFill>
                  <a:schemeClr val="bg1">
                    <a:lumMod val="95000"/>
                  </a:schemeClr>
                </a:solidFill>
              </a:defRPr>
            </a:lvl5pPr>
          </a:lstStyle>
          <a:p>
            <a:pPr lvl="0"/>
            <a:r>
              <a:rPr kumimoji="1" lang="ja-JP" altLang="en-US" dirty="0" smtClean="0"/>
              <a:t>本文を入力</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文章を入力</a:t>
            </a:r>
            <a:endParaRPr kumimoji="1" lang="en-US" altLang="ja-JP" dirty="0" smtClean="0"/>
          </a:p>
        </p:txBody>
      </p:sp>
      <p:sp>
        <p:nvSpPr>
          <p:cNvPr id="14"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defPPr>
              <a:defRPr lang="ja-JP"/>
            </a:defPPr>
            <a:lvl1pPr fontAlgn="base">
              <a:spcBef>
                <a:spcPct val="0"/>
              </a:spcBef>
              <a:spcAft>
                <a:spcPct val="0"/>
              </a:spcAft>
              <a:defRPr sz="1000" b="0" baseline="0">
                <a:solidFill>
                  <a:schemeClr val="bg1">
                    <a:lumMod val="95000"/>
                  </a:schemeClr>
                </a:solidFill>
              </a:defRPr>
            </a:lvl1pPr>
          </a:lstStyle>
          <a:p>
            <a:pPr lvl="0"/>
            <a:fld id="{8BB99341-3773-4AA0-9F9D-94F83AE5E06F}" type="slidenum">
              <a:rPr lang="en-US" altLang="ja-JP" smtClean="0"/>
              <a:pPr lvl="0"/>
              <a:t>‹#›</a:t>
            </a:fld>
            <a:endParaRPr lang="en-US" altLang="ja-JP" dirty="0" smtClean="0"/>
          </a:p>
        </p:txBody>
      </p:sp>
      <p:pic>
        <p:nvPicPr>
          <p:cNvPr id="15" name="図 14"/>
          <p:cNvPicPr>
            <a:picLocks noChangeAspect="1"/>
          </p:cNvPicPr>
          <p:nvPr userDrawn="1"/>
        </p:nvPicPr>
        <p:blipFill>
          <a:blip r:embed="rId2">
            <a:biLevel thresh="25000"/>
          </a:blip>
          <a:stretch>
            <a:fillRect/>
          </a:stretch>
        </p:blipFill>
        <p:spPr bwMode="gray">
          <a:xfrm>
            <a:off x="6789531" y="6521167"/>
            <a:ext cx="2160000" cy="170112"/>
          </a:xfrm>
          <a:prstGeom prst="rect">
            <a:avLst/>
          </a:prstGeom>
        </p:spPr>
      </p:pic>
      <p:sp>
        <p:nvSpPr>
          <p:cNvPr id="7"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lvl1pPr>
              <a:defRPr>
                <a:solidFill>
                  <a:schemeClr val="bg1">
                    <a:lumMod val="95000"/>
                  </a:schemeClr>
                </a:solidFill>
              </a:defRPr>
            </a:lvl1pPr>
          </a:lstStyle>
          <a:p>
            <a:pPr lvl="0"/>
            <a:r>
              <a:rPr kumimoji="1" lang="ja-JP" altLang="en-US" dirty="0" smtClean="0"/>
              <a:t>タイトルを入力</a:t>
            </a:r>
          </a:p>
        </p:txBody>
      </p:sp>
      <p:sp>
        <p:nvSpPr>
          <p:cNvPr id="8" name="正方形/長方形 7"/>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1972158453"/>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5" orient="horz" pos="3853">
          <p15:clr>
            <a:srgbClr val="A4A3A4"/>
          </p15:clr>
        </p15:guide>
        <p15:guide id="6" orient="horz" pos="618">
          <p15:clr>
            <a:srgbClr val="A4A3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line Only(deep)">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defPPr>
              <a:defRPr lang="ja-JP"/>
            </a:defPPr>
            <a:lvl1pPr fontAlgn="base">
              <a:spcBef>
                <a:spcPct val="0"/>
              </a:spcBef>
              <a:spcAft>
                <a:spcPct val="0"/>
              </a:spcAft>
              <a:defRPr sz="1000" b="0" baseline="0">
                <a:solidFill>
                  <a:schemeClr val="bg1">
                    <a:lumMod val="95000"/>
                  </a:schemeClr>
                </a:solidFill>
              </a:defRPr>
            </a:lvl1pPr>
          </a:lstStyle>
          <a:p>
            <a:pPr lvl="0"/>
            <a:fld id="{8BB99341-3773-4AA0-9F9D-94F83AE5E06F}" type="slidenum">
              <a:rPr lang="en-US" altLang="ja-JP" smtClean="0"/>
              <a:pPr lvl="0"/>
              <a:t>‹#›</a:t>
            </a:fld>
            <a:endParaRPr lang="en-US" altLang="ja-JP" dirty="0" smtClean="0"/>
          </a:p>
        </p:txBody>
      </p:sp>
      <p:pic>
        <p:nvPicPr>
          <p:cNvPr id="11" name="図 10"/>
          <p:cNvPicPr>
            <a:picLocks noChangeAspect="1"/>
          </p:cNvPicPr>
          <p:nvPr userDrawn="1"/>
        </p:nvPicPr>
        <p:blipFill>
          <a:blip r:embed="rId3">
            <a:biLevel thresh="25000"/>
          </a:blip>
          <a:stretch>
            <a:fillRect/>
          </a:stretch>
        </p:blipFill>
        <p:spPr bwMode="gray">
          <a:xfrm>
            <a:off x="6789531" y="6521167"/>
            <a:ext cx="2160000" cy="170112"/>
          </a:xfrm>
          <a:prstGeom prst="rect">
            <a:avLst/>
          </a:prstGeom>
        </p:spPr>
      </p:pic>
      <p:sp>
        <p:nvSpPr>
          <p:cNvPr id="6"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lvl1pPr>
              <a:defRPr>
                <a:solidFill>
                  <a:schemeClr val="bg1">
                    <a:lumMod val="95000"/>
                  </a:schemeClr>
                </a:solidFill>
              </a:defRPr>
            </a:lvl1pPr>
          </a:lstStyle>
          <a:p>
            <a:pPr lvl="0"/>
            <a:r>
              <a:rPr kumimoji="1" lang="ja-JP" altLang="en-US" dirty="0" smtClean="0"/>
              <a:t>タイトルを入力</a:t>
            </a:r>
          </a:p>
        </p:txBody>
      </p:sp>
      <p:sp>
        <p:nvSpPr>
          <p:cNvPr id="7" name="正方形/長方形 6"/>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2294345965"/>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731">
          <p15:clr>
            <a:srgbClr val="A4A3A4"/>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line ＆ Contents(deep)">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コンテンツ プレースホルダー"/>
          <p:cNvSpPr>
            <a:spLocks noGrp="1"/>
          </p:cNvSpPr>
          <p:nvPr>
            <p:ph sz="quarter" idx="13" hasCustomPrompt="1"/>
          </p:nvPr>
        </p:nvSpPr>
        <p:spPr bwMode="gray">
          <a:xfrm>
            <a:off x="215900" y="1160463"/>
            <a:ext cx="8731250" cy="4968875"/>
          </a:xfrm>
          <a:prstGeom prst="rect">
            <a:avLst/>
          </a:prstGeom>
        </p:spPr>
        <p:txBody>
          <a:bodyPr/>
          <a:lstStyle>
            <a:lvl1pPr marL="357690" indent="-357690">
              <a:lnSpc>
                <a:spcPct val="105000"/>
              </a:lnSpc>
              <a:spcBef>
                <a:spcPts val="480"/>
              </a:spcBef>
              <a:buClr>
                <a:schemeClr val="bg1">
                  <a:lumMod val="95000"/>
                </a:schemeClr>
              </a:buClr>
              <a:buFont typeface="Wingdings" panose="05000000000000000000" pitchFamily="2" charset="2"/>
              <a:buChar char="u"/>
              <a:defRPr sz="2000">
                <a:solidFill>
                  <a:schemeClr val="bg1">
                    <a:lumMod val="95000"/>
                  </a:schemeClr>
                </a:solidFill>
              </a:defRPr>
            </a:lvl1pPr>
            <a:lvl2pPr marL="598973" indent="-241283">
              <a:lnSpc>
                <a:spcPct val="105000"/>
              </a:lnSpc>
              <a:spcBef>
                <a:spcPts val="432"/>
              </a:spcBef>
              <a:buClr>
                <a:schemeClr val="bg1">
                  <a:lumMod val="95000"/>
                </a:schemeClr>
              </a:buClr>
              <a:buFont typeface="Wingdings" panose="05000000000000000000" pitchFamily="2" charset="2"/>
              <a:buChar char="n"/>
              <a:defRPr sz="1800">
                <a:solidFill>
                  <a:schemeClr val="bg1">
                    <a:lumMod val="95000"/>
                  </a:schemeClr>
                </a:solidFill>
              </a:defRPr>
            </a:lvl2pPr>
            <a:lvl3pPr marL="723600" indent="-122400">
              <a:lnSpc>
                <a:spcPct val="105000"/>
              </a:lnSpc>
              <a:spcBef>
                <a:spcPts val="384"/>
              </a:spcBef>
              <a:buClr>
                <a:schemeClr val="bg1">
                  <a:lumMod val="95000"/>
                </a:schemeClr>
              </a:buClr>
              <a:defRPr sz="1600">
                <a:solidFill>
                  <a:schemeClr val="bg1">
                    <a:lumMod val="95000"/>
                  </a:schemeClr>
                </a:solidFill>
              </a:defRPr>
            </a:lvl3pPr>
            <a:lvl4pPr marL="838138" indent="-118525">
              <a:lnSpc>
                <a:spcPct val="105000"/>
              </a:lnSpc>
              <a:spcBef>
                <a:spcPts val="336"/>
              </a:spcBef>
              <a:buClr>
                <a:schemeClr val="bg1">
                  <a:lumMod val="95000"/>
                </a:schemeClr>
              </a:buClr>
              <a:defRPr sz="1400">
                <a:solidFill>
                  <a:schemeClr val="bg1">
                    <a:lumMod val="95000"/>
                  </a:schemeClr>
                </a:solidFill>
              </a:defRPr>
            </a:lvl4pPr>
            <a:lvl5pPr marL="836022" indent="0">
              <a:lnSpc>
                <a:spcPct val="105000"/>
              </a:lnSpc>
              <a:buFontTx/>
              <a:buNone/>
              <a:defRPr sz="1400" b="0">
                <a:solidFill>
                  <a:schemeClr val="bg1">
                    <a:lumMod val="95000"/>
                  </a:schemeClr>
                </a:solidFill>
              </a:defRPr>
            </a:lvl5pPr>
          </a:lstStyle>
          <a:p>
            <a:pPr lvl="0"/>
            <a:r>
              <a:rPr kumimoji="1" lang="ja-JP" altLang="en-US" dirty="0" smtClean="0"/>
              <a:t>本文を入力</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文章を入力</a:t>
            </a:r>
            <a:endParaRPr kumimoji="1" lang="en-US" altLang="ja-JP" dirty="0" smtClean="0"/>
          </a:p>
        </p:txBody>
      </p:sp>
      <p:sp>
        <p:nvSpPr>
          <p:cNvPr id="13"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defPPr>
              <a:defRPr lang="ja-JP"/>
            </a:defPPr>
            <a:lvl1pPr fontAlgn="base">
              <a:spcBef>
                <a:spcPct val="0"/>
              </a:spcBef>
              <a:spcAft>
                <a:spcPct val="0"/>
              </a:spcAft>
              <a:defRPr sz="1000" b="0" baseline="0">
                <a:solidFill>
                  <a:schemeClr val="bg1">
                    <a:lumMod val="95000"/>
                  </a:schemeClr>
                </a:solidFill>
              </a:defRPr>
            </a:lvl1pPr>
          </a:lstStyle>
          <a:p>
            <a:pPr lvl="0"/>
            <a:fld id="{8BB99341-3773-4AA0-9F9D-94F83AE5E06F}" type="slidenum">
              <a:rPr lang="en-US" altLang="ja-JP" smtClean="0"/>
              <a:pPr lvl="0"/>
              <a:t>‹#›</a:t>
            </a:fld>
            <a:endParaRPr lang="en-US" altLang="ja-JP" dirty="0" smtClean="0"/>
          </a:p>
        </p:txBody>
      </p:sp>
      <p:pic>
        <p:nvPicPr>
          <p:cNvPr id="14" name="図 13"/>
          <p:cNvPicPr>
            <a:picLocks noChangeAspect="1"/>
          </p:cNvPicPr>
          <p:nvPr userDrawn="1"/>
        </p:nvPicPr>
        <p:blipFill>
          <a:blip r:embed="rId3">
            <a:biLevel thresh="25000"/>
          </a:blip>
          <a:stretch>
            <a:fillRect/>
          </a:stretch>
        </p:blipFill>
        <p:spPr bwMode="gray">
          <a:xfrm>
            <a:off x="6789531" y="6521167"/>
            <a:ext cx="2160000" cy="170112"/>
          </a:xfrm>
          <a:prstGeom prst="rect">
            <a:avLst/>
          </a:prstGeom>
        </p:spPr>
      </p:pic>
      <p:sp>
        <p:nvSpPr>
          <p:cNvPr id="7"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lvl1pPr>
              <a:defRPr>
                <a:solidFill>
                  <a:schemeClr val="bg1">
                    <a:lumMod val="95000"/>
                  </a:schemeClr>
                </a:solidFill>
              </a:defRPr>
            </a:lvl1pPr>
          </a:lstStyle>
          <a:p>
            <a:pPr lvl="0"/>
            <a:r>
              <a:rPr kumimoji="1" lang="ja-JP" altLang="en-US" dirty="0" smtClean="0"/>
              <a:t>タイトルを入力</a:t>
            </a:r>
          </a:p>
        </p:txBody>
      </p:sp>
      <p:sp>
        <p:nvSpPr>
          <p:cNvPr id="8" name="正方形/長方形 7"/>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3447230351"/>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6" orient="horz" pos="3861">
          <p15:clr>
            <a:srgbClr val="A4A3A4"/>
          </p15:clr>
        </p15:guide>
        <p15:guide id="7" orient="horz" pos="731">
          <p15:clr>
            <a:srgbClr val="A4A3A4"/>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ead line &amp; Contents(deep)">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コンテンツ プレースホルダー"/>
          <p:cNvSpPr>
            <a:spLocks noGrp="1"/>
          </p:cNvSpPr>
          <p:nvPr>
            <p:ph sz="quarter" idx="13" hasCustomPrompt="1"/>
          </p:nvPr>
        </p:nvSpPr>
        <p:spPr bwMode="gray">
          <a:xfrm>
            <a:off x="215900" y="2032610"/>
            <a:ext cx="8731250" cy="4096728"/>
          </a:xfrm>
          <a:prstGeom prst="rect">
            <a:avLst/>
          </a:prstGeom>
        </p:spPr>
        <p:txBody>
          <a:bodyPr/>
          <a:lstStyle>
            <a:lvl1pPr marL="357690" indent="-357690">
              <a:lnSpc>
                <a:spcPct val="105000"/>
              </a:lnSpc>
              <a:spcBef>
                <a:spcPts val="480"/>
              </a:spcBef>
              <a:buClr>
                <a:schemeClr val="bg1">
                  <a:lumMod val="95000"/>
                </a:schemeClr>
              </a:buClr>
              <a:buFont typeface="Wingdings" panose="05000000000000000000" pitchFamily="2" charset="2"/>
              <a:buChar char="u"/>
              <a:defRPr sz="2000">
                <a:solidFill>
                  <a:schemeClr val="bg1">
                    <a:lumMod val="95000"/>
                  </a:schemeClr>
                </a:solidFill>
              </a:defRPr>
            </a:lvl1pPr>
            <a:lvl2pPr marL="598973" indent="-241283">
              <a:lnSpc>
                <a:spcPct val="105000"/>
              </a:lnSpc>
              <a:spcBef>
                <a:spcPts val="432"/>
              </a:spcBef>
              <a:buClr>
                <a:schemeClr val="bg1">
                  <a:lumMod val="95000"/>
                </a:schemeClr>
              </a:buClr>
              <a:buFont typeface="Wingdings" panose="05000000000000000000" pitchFamily="2" charset="2"/>
              <a:buChar char="n"/>
              <a:defRPr sz="1800">
                <a:solidFill>
                  <a:schemeClr val="bg1">
                    <a:lumMod val="95000"/>
                  </a:schemeClr>
                </a:solidFill>
              </a:defRPr>
            </a:lvl2pPr>
            <a:lvl3pPr marL="723600" indent="-122400">
              <a:lnSpc>
                <a:spcPct val="105000"/>
              </a:lnSpc>
              <a:spcBef>
                <a:spcPts val="384"/>
              </a:spcBef>
              <a:buClr>
                <a:schemeClr val="bg1">
                  <a:lumMod val="95000"/>
                </a:schemeClr>
              </a:buClr>
              <a:defRPr sz="1600">
                <a:solidFill>
                  <a:schemeClr val="bg1">
                    <a:lumMod val="95000"/>
                  </a:schemeClr>
                </a:solidFill>
              </a:defRPr>
            </a:lvl3pPr>
            <a:lvl4pPr marL="838138" indent="-118525">
              <a:lnSpc>
                <a:spcPct val="105000"/>
              </a:lnSpc>
              <a:spcBef>
                <a:spcPts val="336"/>
              </a:spcBef>
              <a:buClr>
                <a:schemeClr val="bg1">
                  <a:lumMod val="95000"/>
                </a:schemeClr>
              </a:buClr>
              <a:defRPr sz="1400">
                <a:solidFill>
                  <a:schemeClr val="bg1">
                    <a:lumMod val="95000"/>
                  </a:schemeClr>
                </a:solidFill>
              </a:defRPr>
            </a:lvl4pPr>
            <a:lvl5pPr marL="836022" indent="0">
              <a:lnSpc>
                <a:spcPct val="105000"/>
              </a:lnSpc>
              <a:buFontTx/>
              <a:buNone/>
              <a:defRPr sz="1400" b="0">
                <a:solidFill>
                  <a:schemeClr val="bg1">
                    <a:lumMod val="95000"/>
                  </a:schemeClr>
                </a:solidFill>
              </a:defRPr>
            </a:lvl5pPr>
          </a:lstStyle>
          <a:p>
            <a:pPr lvl="0"/>
            <a:r>
              <a:rPr kumimoji="1" lang="ja-JP" altLang="en-US" dirty="0" smtClean="0"/>
              <a:t>本文を入力</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文章を入力</a:t>
            </a:r>
            <a:endParaRPr kumimoji="1" lang="en-US" altLang="ja-JP" dirty="0" smtClean="0"/>
          </a:p>
        </p:txBody>
      </p:sp>
      <p:sp>
        <p:nvSpPr>
          <p:cNvPr id="17"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defPPr>
              <a:defRPr lang="ja-JP"/>
            </a:defPPr>
            <a:lvl1pPr fontAlgn="base">
              <a:spcBef>
                <a:spcPct val="0"/>
              </a:spcBef>
              <a:spcAft>
                <a:spcPct val="0"/>
              </a:spcAft>
              <a:defRPr sz="1000" b="0" baseline="0">
                <a:solidFill>
                  <a:schemeClr val="bg1">
                    <a:lumMod val="95000"/>
                  </a:schemeClr>
                </a:solidFill>
              </a:defRPr>
            </a:lvl1pPr>
          </a:lstStyle>
          <a:p>
            <a:pPr lvl="0"/>
            <a:fld id="{8BB99341-3773-4AA0-9F9D-94F83AE5E06F}" type="slidenum">
              <a:rPr lang="en-US" altLang="ja-JP" smtClean="0"/>
              <a:pPr lvl="0"/>
              <a:t>‹#›</a:t>
            </a:fld>
            <a:endParaRPr lang="en-US" altLang="ja-JP" dirty="0" smtClean="0"/>
          </a:p>
        </p:txBody>
      </p:sp>
      <p:pic>
        <p:nvPicPr>
          <p:cNvPr id="18" name="図 17"/>
          <p:cNvPicPr>
            <a:picLocks noChangeAspect="1"/>
          </p:cNvPicPr>
          <p:nvPr userDrawn="1"/>
        </p:nvPicPr>
        <p:blipFill>
          <a:blip r:embed="rId3">
            <a:biLevel thresh="25000"/>
          </a:blip>
          <a:stretch>
            <a:fillRect/>
          </a:stretch>
        </p:blipFill>
        <p:spPr bwMode="gray">
          <a:xfrm>
            <a:off x="6789531" y="6521167"/>
            <a:ext cx="2160000" cy="170112"/>
          </a:xfrm>
          <a:prstGeom prst="rect">
            <a:avLst/>
          </a:prstGeom>
        </p:spPr>
      </p:pic>
      <p:sp>
        <p:nvSpPr>
          <p:cNvPr id="8" name="テキスト プレースホルダー 3"/>
          <p:cNvSpPr>
            <a:spLocks noGrp="1"/>
          </p:cNvSpPr>
          <p:nvPr>
            <p:ph type="body" sz="quarter" idx="14" hasCustomPrompt="1"/>
          </p:nvPr>
        </p:nvSpPr>
        <p:spPr>
          <a:xfrm>
            <a:off x="215900" y="1053993"/>
            <a:ext cx="8731250" cy="743659"/>
          </a:xfrm>
        </p:spPr>
        <p:txBody>
          <a:bodyPr anchor="ctr"/>
          <a:lstStyle>
            <a:lvl1pPr marL="0" indent="0">
              <a:lnSpc>
                <a:spcPct val="110000"/>
              </a:lnSpc>
              <a:spcBef>
                <a:spcPts val="100"/>
              </a:spcBef>
              <a:buFontTx/>
              <a:buNone/>
              <a:defRPr sz="2200">
                <a:solidFill>
                  <a:schemeClr val="bg1">
                    <a:lumMod val="95000"/>
                  </a:schemeClr>
                </a:solidFill>
              </a:defRPr>
            </a:lvl1pPr>
            <a:lvl2pPr marL="355557" indent="0">
              <a:buFontTx/>
              <a:buNone/>
              <a:defRPr sz="2600"/>
            </a:lvl2pPr>
            <a:lvl3pPr marL="598942" indent="0">
              <a:buFontTx/>
              <a:buNone/>
              <a:defRPr sz="2600"/>
            </a:lvl3pPr>
            <a:lvl4pPr marL="719578" indent="0">
              <a:buFontTx/>
              <a:buNone/>
              <a:defRPr sz="2600"/>
            </a:lvl4pPr>
            <a:lvl5pPr marL="835982" indent="0">
              <a:buFontTx/>
              <a:buNone/>
              <a:defRPr sz="2600"/>
            </a:lvl5pPr>
          </a:lstStyle>
          <a:p>
            <a:pPr lvl="0"/>
            <a:r>
              <a:rPr kumimoji="1" lang="ja-JP" altLang="en-US" dirty="0" smtClean="0"/>
              <a:t>リード文が１行・２行ともにこのレイアウトで入力</a:t>
            </a:r>
            <a:endParaRPr kumimoji="1" lang="ja-JP" altLang="en-US" dirty="0"/>
          </a:p>
        </p:txBody>
      </p:sp>
      <p:sp>
        <p:nvSpPr>
          <p:cNvPr id="9" name="タイトル プレースホルダー"/>
          <p:cNvSpPr>
            <a:spLocks noGrp="1"/>
          </p:cNvSpPr>
          <p:nvPr>
            <p:ph type="title" hasCustomPrompt="1"/>
          </p:nvPr>
        </p:nvSpPr>
        <p:spPr bwMode="gray">
          <a:xfrm>
            <a:off x="215901" y="204598"/>
            <a:ext cx="8733630" cy="614438"/>
          </a:xfrm>
          <a:prstGeom prst="rect">
            <a:avLst/>
          </a:prstGeom>
        </p:spPr>
        <p:txBody>
          <a:bodyPr wrap="square" anchor="ctr">
            <a:noAutofit/>
          </a:bodyPr>
          <a:lstStyle>
            <a:lvl1pPr>
              <a:defRPr>
                <a:solidFill>
                  <a:schemeClr val="bg1">
                    <a:lumMod val="95000"/>
                  </a:schemeClr>
                </a:solidFill>
              </a:defRPr>
            </a:lvl1pPr>
          </a:lstStyle>
          <a:p>
            <a:pPr lvl="0"/>
            <a:r>
              <a:rPr kumimoji="1" lang="ja-JP" altLang="en-US" dirty="0" smtClean="0"/>
              <a:t>タイトルを入力</a:t>
            </a:r>
          </a:p>
        </p:txBody>
      </p:sp>
      <p:sp>
        <p:nvSpPr>
          <p:cNvPr id="10" name="正方形/長方形 9"/>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786791266"/>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1275">
          <p15:clr>
            <a:srgbClr val="A4A3A4"/>
          </p15:clr>
        </p15:guide>
        <p15:guide id="3" orient="horz" pos="3861">
          <p15:clr>
            <a:srgbClr val="A4A3A4"/>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deep)">
    <p:bg bwMode="ltGray">
      <p:bgPr>
        <a:solidFill>
          <a:srgbClr val="191919"/>
        </a:solidFill>
        <a:effectLst/>
      </p:bgPr>
    </p:bg>
    <p:spTree>
      <p:nvGrpSpPr>
        <p:cNvPr id="1" name=""/>
        <p:cNvGrpSpPr/>
        <p:nvPr/>
      </p:nvGrpSpPr>
      <p:grpSpPr>
        <a:xfrm>
          <a:off x="0" y="0"/>
          <a:ext cx="0" cy="0"/>
          <a:chOff x="0" y="0"/>
          <a:chExt cx="0" cy="0"/>
        </a:xfrm>
      </p:grpSpPr>
      <p:sp>
        <p:nvSpPr>
          <p:cNvPr id="5" name="PageNumber"/>
          <p:cNvSpPr txBox="1"/>
          <p:nvPr userDrawn="1"/>
        </p:nvSpPr>
        <p:spPr bwMode="gray">
          <a:xfrm>
            <a:off x="139182" y="6452622"/>
            <a:ext cx="345544" cy="307200"/>
          </a:xfrm>
          <a:prstGeom prst="rect">
            <a:avLst/>
          </a:prstGeom>
          <a:noFill/>
        </p:spPr>
        <p:txBody>
          <a:bodyPr wrap="square" lIns="90000" tIns="0" rIns="0" bIns="0" rtlCol="0" anchor="ctr" anchorCtr="0">
            <a:noAutofit/>
          </a:bodyPr>
          <a:lstStyle>
            <a:defPPr>
              <a:defRPr lang="ja-JP"/>
            </a:defPPr>
            <a:lvl1pPr fontAlgn="base">
              <a:spcBef>
                <a:spcPct val="0"/>
              </a:spcBef>
              <a:spcAft>
                <a:spcPct val="0"/>
              </a:spcAft>
              <a:defRPr sz="1000" b="0" baseline="0">
                <a:solidFill>
                  <a:schemeClr val="bg1">
                    <a:lumMod val="95000"/>
                  </a:schemeClr>
                </a:solidFill>
              </a:defRPr>
            </a:lvl1pPr>
          </a:lstStyle>
          <a:p>
            <a:pPr lvl="0"/>
            <a:fld id="{8BB99341-3773-4AA0-9F9D-94F83AE5E06F}" type="slidenum">
              <a:rPr lang="en-US" altLang="ja-JP" smtClean="0"/>
              <a:pPr lvl="0"/>
              <a:t>‹#›</a:t>
            </a:fld>
            <a:endParaRPr lang="en-US" altLang="ja-JP" dirty="0" smtClean="0"/>
          </a:p>
        </p:txBody>
      </p:sp>
      <p:pic>
        <p:nvPicPr>
          <p:cNvPr id="8" name="図 7"/>
          <p:cNvPicPr>
            <a:picLocks noChangeAspect="1"/>
          </p:cNvPicPr>
          <p:nvPr userDrawn="1"/>
        </p:nvPicPr>
        <p:blipFill>
          <a:blip r:embed="rId2">
            <a:biLevel thresh="25000"/>
          </a:blip>
          <a:stretch>
            <a:fillRect/>
          </a:stretch>
        </p:blipFill>
        <p:spPr bwMode="gray">
          <a:xfrm>
            <a:off x="6789531" y="6521167"/>
            <a:ext cx="2160000" cy="170112"/>
          </a:xfrm>
          <a:prstGeom prst="rect">
            <a:avLst/>
          </a:prstGeom>
        </p:spPr>
      </p:pic>
      <p:sp>
        <p:nvSpPr>
          <p:cNvPr id="6" name="正方形/長方形 5"/>
          <p:cNvSpPr/>
          <p:nvPr userDrawn="1"/>
        </p:nvSpPr>
        <p:spPr bwMode="gray">
          <a:xfrm>
            <a:off x="0" y="6795600"/>
            <a:ext cx="9144000" cy="62400"/>
          </a:xfrm>
          <a:prstGeom prst="rect">
            <a:avLst/>
          </a:prstGeom>
          <a:gradFill flip="none" rotWithShape="1">
            <a:gsLst>
              <a:gs pos="0">
                <a:srgbClr val="A0D8AD"/>
              </a:gs>
              <a:gs pos="10000">
                <a:srgbClr val="65B3A4"/>
              </a:gs>
              <a:gs pos="65000">
                <a:schemeClr val="tx2"/>
              </a:gs>
            </a:gsLst>
            <a:lin ang="10800000" scaled="0"/>
            <a:tileRect/>
          </a:gradFill>
          <a:ln>
            <a:noFill/>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1800" b="1" dirty="0">
              <a:latin typeface="+mj-ea"/>
              <a:ea typeface="+mj-ea"/>
            </a:endParaRPr>
          </a:p>
        </p:txBody>
      </p:sp>
    </p:spTree>
    <p:extLst>
      <p:ext uri="{BB962C8B-B14F-4D97-AF65-F5344CB8AC3E}">
        <p14:creationId xmlns:p14="http://schemas.microsoft.com/office/powerpoint/2010/main" val="1387280710"/>
      </p:ext>
    </p:extLst>
  </p:cSld>
  <p:clrMapOvr>
    <a:masterClrMapping/>
  </p:clrMapOvr>
  <p:timing>
    <p:tnLst>
      <p:par>
        <p:cTn id="1" dur="indefinite" restart="never" nodeType="tmRoot"/>
      </p:par>
    </p:tnLst>
  </p:timing>
  <p:extLst mod="1">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rporate Concept">
    <p:spTree>
      <p:nvGrpSpPr>
        <p:cNvPr id="1" name=""/>
        <p:cNvGrpSpPr/>
        <p:nvPr/>
      </p:nvGrpSpPr>
      <p:grpSpPr>
        <a:xfrm>
          <a:off x="0" y="0"/>
          <a:ext cx="0" cy="0"/>
          <a:chOff x="0" y="0"/>
          <a:chExt cx="0" cy="0"/>
        </a:xfrm>
      </p:grpSpPr>
      <p:pic>
        <p:nvPicPr>
          <p:cNvPr id="3" name="図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372592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rporate Mar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0" name="グループ化 9"/>
          <p:cNvGrpSpPr/>
          <p:nvPr userDrawn="1"/>
        </p:nvGrpSpPr>
        <p:grpSpPr>
          <a:xfrm>
            <a:off x="8024985" y="6971177"/>
            <a:ext cx="1119015" cy="460398"/>
            <a:chOff x="8303938" y="5228387"/>
            <a:chExt cx="839261" cy="345299"/>
          </a:xfrm>
        </p:grpSpPr>
        <p:grpSp>
          <p:nvGrpSpPr>
            <p:cNvPr id="11" name="グループ化 10"/>
            <p:cNvGrpSpPr/>
            <p:nvPr userDrawn="1"/>
          </p:nvGrpSpPr>
          <p:grpSpPr>
            <a:xfrm>
              <a:off x="8303938" y="5228387"/>
              <a:ext cx="839261" cy="161583"/>
              <a:chOff x="8303938" y="-416763"/>
              <a:chExt cx="839261" cy="161583"/>
            </a:xfrm>
          </p:grpSpPr>
          <p:sp>
            <p:nvSpPr>
              <p:cNvPr id="17" name="正方形/長方形 16"/>
              <p:cNvSpPr/>
              <p:nvPr userDrawn="1"/>
            </p:nvSpPr>
            <p:spPr bwMode="auto">
              <a:xfrm>
                <a:off x="8303938" y="-402477"/>
                <a:ext cx="140654" cy="140652"/>
              </a:xfrm>
              <a:prstGeom prst="rect">
                <a:avLst/>
              </a:prstGeom>
              <a:solidFill>
                <a:srgbClr val="002B62"/>
              </a:solidFill>
              <a:ln>
                <a:noFill/>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b="1" dirty="0">
                  <a:latin typeface="+mj-ea"/>
                  <a:ea typeface="+mj-ea"/>
                </a:endParaRPr>
              </a:p>
            </p:txBody>
          </p:sp>
          <p:sp>
            <p:nvSpPr>
              <p:cNvPr id="18" name="テキスト ボックス 17"/>
              <p:cNvSpPr txBox="1"/>
              <p:nvPr userDrawn="1"/>
            </p:nvSpPr>
            <p:spPr>
              <a:xfrm>
                <a:off x="8477151" y="-416763"/>
                <a:ext cx="666048" cy="161583"/>
              </a:xfrm>
              <a:prstGeom prst="rect">
                <a:avLst/>
              </a:prstGeom>
              <a:noFill/>
            </p:spPr>
            <p:txBody>
              <a:bodyPr wrap="none" lIns="0" rIns="0" rtlCol="0">
                <a:spAutoFit/>
              </a:bodyPr>
              <a:lstStyle/>
              <a:p>
                <a:pPr algn="l"/>
                <a:r>
                  <a:rPr kumimoji="1" lang="en-US" altLang="ja-JP" sz="800" b="0" dirty="0" smtClean="0">
                    <a:solidFill>
                      <a:schemeClr val="tx1">
                        <a:lumMod val="75000"/>
                        <a:lumOff val="25000"/>
                      </a:schemeClr>
                    </a:solidFill>
                    <a:latin typeface="+mj-ea"/>
                    <a:ea typeface="+mj-ea"/>
                  </a:rPr>
                  <a:t>Orchestrating </a:t>
                </a:r>
                <a:r>
                  <a:rPr kumimoji="1" lang="en-US" altLang="ja-JP" sz="800" b="0" baseline="0" dirty="0" smtClean="0">
                    <a:solidFill>
                      <a:schemeClr val="tx1">
                        <a:lumMod val="75000"/>
                        <a:lumOff val="25000"/>
                      </a:schemeClr>
                    </a:solidFill>
                    <a:latin typeface="+mj-ea"/>
                    <a:ea typeface="+mj-ea"/>
                  </a:rPr>
                  <a:t>Blue</a:t>
                </a:r>
                <a:endParaRPr kumimoji="1" lang="ja-JP" altLang="en-US" sz="800" b="0" dirty="0" smtClean="0">
                  <a:solidFill>
                    <a:schemeClr val="tx1">
                      <a:lumMod val="75000"/>
                      <a:lumOff val="25000"/>
                    </a:schemeClr>
                  </a:solidFill>
                  <a:latin typeface="+mj-ea"/>
                  <a:ea typeface="+mj-ea"/>
                </a:endParaRPr>
              </a:p>
            </p:txBody>
          </p:sp>
        </p:grpSp>
        <p:grpSp>
          <p:nvGrpSpPr>
            <p:cNvPr id="12" name="グループ化 11"/>
            <p:cNvGrpSpPr/>
            <p:nvPr userDrawn="1"/>
          </p:nvGrpSpPr>
          <p:grpSpPr>
            <a:xfrm>
              <a:off x="8303999" y="5412103"/>
              <a:ext cx="737008" cy="161583"/>
              <a:chOff x="8303999" y="-233047"/>
              <a:chExt cx="737008" cy="161583"/>
            </a:xfrm>
          </p:grpSpPr>
          <p:sp>
            <p:nvSpPr>
              <p:cNvPr id="15" name="正方形/長方形 14"/>
              <p:cNvSpPr/>
              <p:nvPr userDrawn="1"/>
            </p:nvSpPr>
            <p:spPr bwMode="auto">
              <a:xfrm>
                <a:off x="8303999" y="-218702"/>
                <a:ext cx="141120" cy="141120"/>
              </a:xfrm>
              <a:prstGeom prst="rect">
                <a:avLst/>
              </a:prstGeom>
              <a:solidFill>
                <a:srgbClr val="EB6E00"/>
              </a:solidFill>
              <a:ln>
                <a:noFill/>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b="1" dirty="0">
                  <a:latin typeface="+mj-ea"/>
                  <a:ea typeface="+mj-ea"/>
                </a:endParaRPr>
              </a:p>
            </p:txBody>
          </p:sp>
          <p:sp>
            <p:nvSpPr>
              <p:cNvPr id="16" name="テキスト ボックス 15"/>
              <p:cNvSpPr txBox="1"/>
              <p:nvPr userDrawn="1"/>
            </p:nvSpPr>
            <p:spPr>
              <a:xfrm>
                <a:off x="8477151" y="-233047"/>
                <a:ext cx="563856" cy="161583"/>
              </a:xfrm>
              <a:prstGeom prst="rect">
                <a:avLst/>
              </a:prstGeom>
              <a:noFill/>
            </p:spPr>
            <p:txBody>
              <a:bodyPr wrap="none" lIns="0" rIns="0" rtlCol="0">
                <a:spAutoFit/>
              </a:bodyPr>
              <a:lstStyle/>
              <a:p>
                <a:pPr algn="l"/>
                <a:r>
                  <a:rPr kumimoji="1" lang="en-US" altLang="ja-JP" sz="800" b="0" dirty="0" smtClean="0">
                    <a:solidFill>
                      <a:schemeClr val="tx1">
                        <a:lumMod val="75000"/>
                        <a:lumOff val="25000"/>
                      </a:schemeClr>
                    </a:solidFill>
                    <a:latin typeface="+mj-ea"/>
                    <a:ea typeface="+mj-ea"/>
                  </a:rPr>
                  <a:t>Brighter</a:t>
                </a:r>
                <a:r>
                  <a:rPr kumimoji="1" lang="en-US" altLang="ja-JP" sz="800" b="0" baseline="0" dirty="0" smtClean="0">
                    <a:solidFill>
                      <a:schemeClr val="tx1">
                        <a:lumMod val="75000"/>
                        <a:lumOff val="25000"/>
                      </a:schemeClr>
                    </a:solidFill>
                    <a:latin typeface="+mj-ea"/>
                    <a:ea typeface="+mj-ea"/>
                  </a:rPr>
                  <a:t> </a:t>
                </a:r>
                <a:r>
                  <a:rPr kumimoji="1" lang="en-US" altLang="ja-JP" sz="800" b="0" dirty="0" smtClean="0">
                    <a:solidFill>
                      <a:schemeClr val="tx1">
                        <a:lumMod val="75000"/>
                        <a:lumOff val="25000"/>
                      </a:schemeClr>
                    </a:solidFill>
                    <a:latin typeface="+mj-ea"/>
                    <a:ea typeface="+mj-ea"/>
                  </a:rPr>
                  <a:t>Orange</a:t>
                </a:r>
                <a:endParaRPr kumimoji="1" lang="ja-JP" altLang="en-US" sz="800" b="0" dirty="0" smtClean="0">
                  <a:solidFill>
                    <a:schemeClr val="tx1">
                      <a:lumMod val="75000"/>
                      <a:lumOff val="25000"/>
                    </a:schemeClr>
                  </a:solidFill>
                  <a:latin typeface="+mj-ea"/>
                  <a:ea typeface="+mj-ea"/>
                </a:endParaRPr>
              </a:p>
            </p:txBody>
          </p:sp>
        </p:grpSp>
      </p:grpSp>
    </p:spTree>
    <p:extLst>
      <p:ext uri="{BB962C8B-B14F-4D97-AF65-F5344CB8AC3E}">
        <p14:creationId xmlns:p14="http://schemas.microsoft.com/office/powerpoint/2010/main" val="1508172040"/>
      </p:ext>
    </p:extLst>
  </p:cSld>
  <p:clrMapOvr>
    <a:masterClrMapping/>
  </p:clrMapOvr>
  <p:timing>
    <p:tnLst>
      <p:par>
        <p:cTn id="1" dur="indefinite" restart="never" nodeType="tmRoot"/>
      </p:par>
    </p:tnLst>
  </p:timing>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5" name="タイトル プレースホルダー"/>
          <p:cNvSpPr>
            <a:spLocks noGrp="1"/>
          </p:cNvSpPr>
          <p:nvPr userDrawn="1">
            <p:ph type="title"/>
          </p:nvPr>
        </p:nvSpPr>
        <p:spPr bwMode="gray">
          <a:xfrm>
            <a:off x="215900" y="204597"/>
            <a:ext cx="8712201" cy="615555"/>
          </a:xfrm>
          <a:prstGeom prst="rect">
            <a:avLst/>
          </a:prstGeom>
        </p:spPr>
        <p:txBody>
          <a:bodyPr wrap="square" anchor="ctr">
            <a:noAutofit/>
          </a:bodyPr>
          <a:lstStyle/>
          <a:p>
            <a:pPr marL="0" marR="0" lvl="0" indent="0" defTabSz="1219110" latinLnBrk="0">
              <a:lnSpc>
                <a:spcPct val="100000"/>
              </a:lnSpc>
              <a:spcBef>
                <a:spcPct val="20000"/>
              </a:spcBef>
              <a:buClr>
                <a:schemeClr val="accent6"/>
              </a:buClr>
              <a:buSzTx/>
              <a:buFont typeface="Arial" panose="020B0604020202020204" pitchFamily="34" charset="0"/>
              <a:buNone/>
              <a:tabLst/>
            </a:pPr>
            <a:r>
              <a:rPr kumimoji="1" lang="ja-JP" altLang="en-US" dirty="0" smtClean="0"/>
              <a:t>マスター タイトルの書式設定</a:t>
            </a:r>
            <a:endParaRPr kumimoji="1" lang="ja-JP" altLang="en-US" dirty="0"/>
          </a:p>
        </p:txBody>
      </p:sp>
      <p:sp>
        <p:nvSpPr>
          <p:cNvPr id="2" name="テキスト プレースホルダー 1"/>
          <p:cNvSpPr>
            <a:spLocks noGrp="1"/>
          </p:cNvSpPr>
          <p:nvPr userDrawn="1">
            <p:ph type="body" idx="1"/>
          </p:nvPr>
        </p:nvSpPr>
        <p:spPr bwMode="gray">
          <a:xfrm>
            <a:off x="215900" y="980024"/>
            <a:ext cx="8712201" cy="5137151"/>
          </a:xfrm>
          <a:prstGeom prst="rect">
            <a:avLst/>
          </a:prstGeom>
        </p:spPr>
        <p:txBody>
          <a:bodyPr vert="horz" lIns="91440" tIns="45720" rIns="91440" bIns="45720" rtlCol="0">
            <a:noAutofit/>
          </a:bodyPr>
          <a:lstStyle/>
          <a:p>
            <a:pPr marL="357690" lvl="0" indent="-357690" defTabSz="914400" latinLnBrk="0">
              <a:spcBef>
                <a:spcPts val="480"/>
              </a:spcBef>
            </a:pPr>
            <a:r>
              <a:rPr kumimoji="1" lang="ja-JP" altLang="en-US" dirty="0" smtClean="0"/>
              <a:t>マスター テキストの書式設定</a:t>
            </a:r>
          </a:p>
          <a:p>
            <a:pPr marL="598973" lvl="1" indent="-241283">
              <a:spcBef>
                <a:spcPts val="432"/>
              </a:spcBef>
            </a:pPr>
            <a:r>
              <a:rPr kumimoji="1" lang="ja-JP" altLang="en-US" dirty="0" smtClean="0"/>
              <a:t>第 </a:t>
            </a:r>
            <a:r>
              <a:rPr kumimoji="1" lang="en-US" altLang="ja-JP" dirty="0" smtClean="0"/>
              <a:t>2 </a:t>
            </a:r>
            <a:r>
              <a:rPr kumimoji="1" lang="ja-JP" altLang="en-US" dirty="0" smtClean="0"/>
              <a:t>レベル</a:t>
            </a:r>
          </a:p>
          <a:p>
            <a:pPr marL="723600" lvl="2" indent="-122400">
              <a:spcBef>
                <a:spcPts val="384"/>
              </a:spcBef>
            </a:pPr>
            <a:r>
              <a:rPr kumimoji="1" lang="ja-JP" altLang="en-US" dirty="0" smtClean="0"/>
              <a:t>第 </a:t>
            </a:r>
            <a:r>
              <a:rPr kumimoji="1" lang="en-US" altLang="ja-JP" dirty="0" smtClean="0"/>
              <a:t>3 </a:t>
            </a:r>
            <a:r>
              <a:rPr kumimoji="1" lang="ja-JP" altLang="en-US" dirty="0" smtClean="0"/>
              <a:t>レベル</a:t>
            </a:r>
          </a:p>
          <a:p>
            <a:pPr marL="838138" lvl="3" indent="-118525">
              <a:spcBef>
                <a:spcPts val="336"/>
              </a:spcBef>
            </a:pPr>
            <a:r>
              <a:rPr kumimoji="1" lang="ja-JP" altLang="en-US" dirty="0" smtClean="0"/>
              <a:t>第 </a:t>
            </a:r>
            <a:r>
              <a:rPr kumimoji="1" lang="en-US" altLang="ja-JP" dirty="0" smtClean="0"/>
              <a:t>4 </a:t>
            </a:r>
            <a:r>
              <a:rPr kumimoji="1" lang="ja-JP" altLang="en-US" dirty="0" smtClean="0"/>
              <a:t>レベル</a:t>
            </a:r>
            <a:endParaRPr kumimoji="1" lang="en-US" altLang="ja-JP" dirty="0" smtClean="0"/>
          </a:p>
          <a:p>
            <a:pPr marL="836022" lvl="4" eaLnBrk="0" hangingPunct="0"/>
            <a:r>
              <a:rPr kumimoji="1" lang="ja-JP" altLang="en-US" dirty="0" smtClean="0"/>
              <a:t>文章を入力</a:t>
            </a:r>
            <a:endParaRPr kumimoji="1" lang="en-US" altLang="ja-JP" dirty="0" smtClean="0"/>
          </a:p>
        </p:txBody>
      </p:sp>
      <p:sp>
        <p:nvSpPr>
          <p:cNvPr id="6" name="Credit"/>
          <p:cNvSpPr txBox="1">
            <a:spLocks/>
          </p:cNvSpPr>
          <p:nvPr userDrawn="1"/>
        </p:nvSpPr>
        <p:spPr bwMode="gray">
          <a:xfrm>
            <a:off x="507784" y="6535370"/>
            <a:ext cx="232047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defPPr>
              <a:defRPr lang="ja-JP"/>
            </a:defPPr>
            <a:lvl1pPr algn="l" rtl="0" fontAlgn="base">
              <a:spcBef>
                <a:spcPct val="0"/>
              </a:spcBef>
              <a:spcAft>
                <a:spcPct val="0"/>
              </a:spcAft>
              <a:defRPr kumimoji="1" sz="800" b="1" kern="1200">
                <a:solidFill>
                  <a:schemeClr val="tx1"/>
                </a:solidFill>
                <a:latin typeface="Arial" charset="0"/>
                <a:ea typeface="HGP創英角ｺﾞｼｯｸUB" pitchFamily="50" charset="-128"/>
                <a:cs typeface="+mn-cs"/>
              </a:defRPr>
            </a:lvl1pPr>
            <a:lvl2pPr marL="457200" algn="l" rtl="0" fontAlgn="base">
              <a:spcBef>
                <a:spcPct val="0"/>
              </a:spcBef>
              <a:spcAft>
                <a:spcPct val="0"/>
              </a:spcAft>
              <a:defRPr kumimoji="1" kern="1200">
                <a:solidFill>
                  <a:schemeClr val="tx1"/>
                </a:solidFill>
                <a:latin typeface="Arial" charset="0"/>
                <a:ea typeface="HGP創英角ｺﾞｼｯｸUB" pitchFamily="50" charset="-128"/>
                <a:cs typeface="+mn-cs"/>
              </a:defRPr>
            </a:lvl2pPr>
            <a:lvl3pPr marL="914400" algn="l" rtl="0" fontAlgn="base">
              <a:spcBef>
                <a:spcPct val="0"/>
              </a:spcBef>
              <a:spcAft>
                <a:spcPct val="0"/>
              </a:spcAft>
              <a:defRPr kumimoji="1" kern="1200">
                <a:solidFill>
                  <a:schemeClr val="tx1"/>
                </a:solidFill>
                <a:latin typeface="Arial" charset="0"/>
                <a:ea typeface="HGP創英角ｺﾞｼｯｸUB" pitchFamily="50" charset="-128"/>
                <a:cs typeface="+mn-cs"/>
              </a:defRPr>
            </a:lvl3pPr>
            <a:lvl4pPr marL="1371600" algn="l" rtl="0" fontAlgn="base">
              <a:spcBef>
                <a:spcPct val="0"/>
              </a:spcBef>
              <a:spcAft>
                <a:spcPct val="0"/>
              </a:spcAft>
              <a:defRPr kumimoji="1" kern="1200">
                <a:solidFill>
                  <a:schemeClr val="tx1"/>
                </a:solidFill>
                <a:latin typeface="Arial" charset="0"/>
                <a:ea typeface="HGP創英角ｺﾞｼｯｸUB" pitchFamily="50" charset="-128"/>
                <a:cs typeface="+mn-cs"/>
              </a:defRPr>
            </a:lvl4pPr>
            <a:lvl5pPr marL="1828800" algn="l" rtl="0" fontAlgn="base">
              <a:spcBef>
                <a:spcPct val="0"/>
              </a:spcBef>
              <a:spcAft>
                <a:spcPct val="0"/>
              </a:spcAft>
              <a:defRPr kumimoji="1" kern="1200">
                <a:solidFill>
                  <a:schemeClr val="tx1"/>
                </a:solidFill>
                <a:latin typeface="Arial" charset="0"/>
                <a:ea typeface="HGP創英角ｺﾞｼｯｸUB" pitchFamily="50" charset="-128"/>
                <a:cs typeface="+mn-cs"/>
              </a:defRPr>
            </a:lvl5pPr>
            <a:lvl6pPr marL="2286000" algn="l" defTabSz="914400" rtl="0" eaLnBrk="1" latinLnBrk="0" hangingPunct="1">
              <a:defRPr kumimoji="1" kern="1200">
                <a:solidFill>
                  <a:schemeClr val="tx1"/>
                </a:solidFill>
                <a:latin typeface="Arial" charset="0"/>
                <a:ea typeface="HGP創英角ｺﾞｼｯｸUB" pitchFamily="50" charset="-128"/>
                <a:cs typeface="+mn-cs"/>
              </a:defRPr>
            </a:lvl6pPr>
            <a:lvl7pPr marL="2743200" algn="l" defTabSz="914400" rtl="0" eaLnBrk="1" latinLnBrk="0" hangingPunct="1">
              <a:defRPr kumimoji="1" kern="1200">
                <a:solidFill>
                  <a:schemeClr val="tx1"/>
                </a:solidFill>
                <a:latin typeface="Arial" charset="0"/>
                <a:ea typeface="HGP創英角ｺﾞｼｯｸUB" pitchFamily="50" charset="-128"/>
                <a:cs typeface="+mn-cs"/>
              </a:defRPr>
            </a:lvl7pPr>
            <a:lvl8pPr marL="3200400" algn="l" defTabSz="914400" rtl="0" eaLnBrk="1" latinLnBrk="0" hangingPunct="1">
              <a:defRPr kumimoji="1" kern="1200">
                <a:solidFill>
                  <a:schemeClr val="tx1"/>
                </a:solidFill>
                <a:latin typeface="Arial" charset="0"/>
                <a:ea typeface="HGP創英角ｺﾞｼｯｸUB" pitchFamily="50" charset="-128"/>
                <a:cs typeface="+mn-cs"/>
              </a:defRPr>
            </a:lvl8pPr>
            <a:lvl9pPr marL="3657600" algn="l" defTabSz="914400" rtl="0" eaLnBrk="1" latinLnBrk="0" hangingPunct="1">
              <a:defRPr kumimoji="1" kern="1200">
                <a:solidFill>
                  <a:schemeClr val="tx1"/>
                </a:solidFill>
                <a:latin typeface="Arial" charset="0"/>
                <a:ea typeface="HGP創英角ｺﾞｼｯｸUB" pitchFamily="50" charset="-128"/>
                <a:cs typeface="+mn-cs"/>
              </a:defRPr>
            </a:lvl9pPr>
          </a:lstStyle>
          <a:p>
            <a:r>
              <a:rPr kumimoji="1" lang="fr-FR" altLang="ja-JP" sz="800" b="0" kern="1200" baseline="0" dirty="0" smtClean="0">
                <a:solidFill>
                  <a:schemeClr val="bg1">
                    <a:lumMod val="65000"/>
                  </a:schemeClr>
                </a:solidFill>
                <a:latin typeface="Arial" charset="0"/>
                <a:ea typeface="HGP創英角ｺﾞｼｯｸUB" pitchFamily="50" charset="-128"/>
                <a:cs typeface="+mn-cs"/>
              </a:rPr>
              <a:t>© NEC Solution Innovators, Ltd. 2021</a:t>
            </a:r>
          </a:p>
        </p:txBody>
      </p:sp>
    </p:spTree>
    <p:extLst>
      <p:ext uri="{BB962C8B-B14F-4D97-AF65-F5344CB8AC3E}">
        <p14:creationId xmlns:p14="http://schemas.microsoft.com/office/powerpoint/2010/main" val="30355743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4" r:id="rId17"/>
    <p:sldLayoutId id="2147483679" r:id="rId18"/>
  </p:sldLayoutIdLst>
  <p:timing>
    <p:tnLst>
      <p:par>
        <p:cTn id="1" dur="indefinite" restart="never" nodeType="tmRoot"/>
      </p:par>
    </p:tnLst>
  </p:timing>
  <p:hf hdr="0" dt="0"/>
  <p:txStyles>
    <p:titleStyle>
      <a:lvl1pPr algn="l" rtl="0" eaLnBrk="1" fontAlgn="base" latinLnBrk="0" hangingPunct="1">
        <a:spcBef>
          <a:spcPct val="0"/>
        </a:spcBef>
        <a:spcAft>
          <a:spcPct val="0"/>
        </a:spcAft>
        <a:defRPr kumimoji="1" lang="ja-JP" altLang="en-US" sz="2800" b="0" i="0" u="none" strike="noStrike" kern="0" cap="none" spc="0" normalizeH="0" baseline="0" dirty="0">
          <a:ln>
            <a:noFill/>
          </a:ln>
          <a:solidFill>
            <a:schemeClr val="tx1">
              <a:lumMod val="85000"/>
              <a:lumOff val="15000"/>
            </a:schemeClr>
          </a:solidFill>
          <a:effectLst/>
          <a:uLnTx/>
          <a:uFillTx/>
          <a:latin typeface="+mj-ea"/>
          <a:ea typeface="+mj-ea"/>
          <a:cs typeface="+mn-cs"/>
        </a:defRPr>
      </a:lvl1pPr>
      <a:lvl2pPr algn="l" rtl="0" eaLnBrk="0" fontAlgn="base" hangingPunct="0">
        <a:spcBef>
          <a:spcPct val="0"/>
        </a:spcBef>
        <a:spcAft>
          <a:spcPct val="0"/>
        </a:spcAft>
        <a:defRPr kumimoji="1" sz="2800">
          <a:solidFill>
            <a:schemeClr val="tx1"/>
          </a:solidFill>
          <a:latin typeface="HGP創英角ｺﾞｼｯｸUB" pitchFamily="50" charset="-128"/>
          <a:ea typeface="ＭＳ Ｐゴシック" charset="-128"/>
        </a:defRPr>
      </a:lvl2pPr>
      <a:lvl3pPr algn="l" rtl="0" eaLnBrk="0" fontAlgn="base" hangingPunct="0">
        <a:spcBef>
          <a:spcPct val="0"/>
        </a:spcBef>
        <a:spcAft>
          <a:spcPct val="0"/>
        </a:spcAft>
        <a:defRPr kumimoji="1" sz="2800">
          <a:solidFill>
            <a:schemeClr val="tx1"/>
          </a:solidFill>
          <a:latin typeface="HGP創英角ｺﾞｼｯｸUB" pitchFamily="50" charset="-128"/>
          <a:ea typeface="ＭＳ Ｐゴシック" charset="-128"/>
        </a:defRPr>
      </a:lvl3pPr>
      <a:lvl4pPr algn="l" rtl="0" eaLnBrk="0" fontAlgn="base" hangingPunct="0">
        <a:spcBef>
          <a:spcPct val="0"/>
        </a:spcBef>
        <a:spcAft>
          <a:spcPct val="0"/>
        </a:spcAft>
        <a:defRPr kumimoji="1" sz="2800">
          <a:solidFill>
            <a:schemeClr val="tx1"/>
          </a:solidFill>
          <a:latin typeface="HGP創英角ｺﾞｼｯｸUB" pitchFamily="50" charset="-128"/>
          <a:ea typeface="ＭＳ Ｐゴシック" charset="-128"/>
        </a:defRPr>
      </a:lvl4pPr>
      <a:lvl5pPr algn="l" rtl="0" eaLnBrk="0" fontAlgn="base" hangingPunct="0">
        <a:spcBef>
          <a:spcPct val="0"/>
        </a:spcBef>
        <a:spcAft>
          <a:spcPct val="0"/>
        </a:spcAft>
        <a:defRPr kumimoji="1" sz="2800">
          <a:solidFill>
            <a:schemeClr val="tx1"/>
          </a:solidFill>
          <a:latin typeface="HGP創英角ｺﾞｼｯｸUB" pitchFamily="50" charset="-128"/>
          <a:ea typeface="ＭＳ Ｐゴシック" charset="-128"/>
        </a:defRPr>
      </a:lvl5pPr>
      <a:lvl6pPr marL="457154" algn="l" rtl="0" fontAlgn="base">
        <a:spcBef>
          <a:spcPct val="0"/>
        </a:spcBef>
        <a:spcAft>
          <a:spcPct val="0"/>
        </a:spcAft>
        <a:defRPr kumimoji="1" sz="2800">
          <a:solidFill>
            <a:schemeClr val="tx1"/>
          </a:solidFill>
          <a:latin typeface="HGP創英角ｺﾞｼｯｸUB" pitchFamily="50" charset="-128"/>
          <a:ea typeface="ＭＳ Ｐゴシック" charset="-128"/>
        </a:defRPr>
      </a:lvl6pPr>
      <a:lvl7pPr marL="914310" algn="l" rtl="0" fontAlgn="base">
        <a:spcBef>
          <a:spcPct val="0"/>
        </a:spcBef>
        <a:spcAft>
          <a:spcPct val="0"/>
        </a:spcAft>
        <a:defRPr kumimoji="1" sz="2800">
          <a:solidFill>
            <a:schemeClr val="tx1"/>
          </a:solidFill>
          <a:latin typeface="HGP創英角ｺﾞｼｯｸUB" pitchFamily="50" charset="-128"/>
          <a:ea typeface="ＭＳ Ｐゴシック" charset="-128"/>
        </a:defRPr>
      </a:lvl7pPr>
      <a:lvl8pPr marL="1371464" algn="l" rtl="0" fontAlgn="base">
        <a:spcBef>
          <a:spcPct val="0"/>
        </a:spcBef>
        <a:spcAft>
          <a:spcPct val="0"/>
        </a:spcAft>
        <a:defRPr kumimoji="1" sz="2800">
          <a:solidFill>
            <a:schemeClr val="tx1"/>
          </a:solidFill>
          <a:latin typeface="HGP創英角ｺﾞｼｯｸUB" pitchFamily="50" charset="-128"/>
          <a:ea typeface="ＭＳ Ｐゴシック" charset="-128"/>
        </a:defRPr>
      </a:lvl8pPr>
      <a:lvl9pPr marL="1828619" algn="l" rtl="0" fontAlgn="base">
        <a:spcBef>
          <a:spcPct val="0"/>
        </a:spcBef>
        <a:spcAft>
          <a:spcPct val="0"/>
        </a:spcAft>
        <a:defRPr kumimoji="1" sz="2800">
          <a:solidFill>
            <a:schemeClr val="tx1"/>
          </a:solidFill>
          <a:latin typeface="HGP創英角ｺﾞｼｯｸUB" pitchFamily="50" charset="-128"/>
          <a:ea typeface="ＭＳ Ｐゴシック" charset="-128"/>
        </a:defRPr>
      </a:lvl9pPr>
    </p:titleStyle>
    <p:bodyStyle>
      <a:lvl1pPr marL="266675" indent="-266675" algn="l" rtl="0" eaLnBrk="1" fontAlgn="base" latinLnBrk="0" hangingPunct="1">
        <a:lnSpc>
          <a:spcPct val="105000"/>
        </a:lnSpc>
        <a:spcBef>
          <a:spcPct val="20000"/>
        </a:spcBef>
        <a:spcAft>
          <a:spcPct val="0"/>
        </a:spcAft>
        <a:buClr>
          <a:schemeClr val="accent1"/>
        </a:buClr>
        <a:buFont typeface="Wingdings" panose="05000000000000000000" pitchFamily="2" charset="2"/>
        <a:buChar char="u"/>
        <a:defRPr kumimoji="1" lang="ja-JP" altLang="en-US" sz="2000" b="0" i="0" u="none" strike="noStrike" kern="0" cap="none" spc="0" normalizeH="0" baseline="0" dirty="0" smtClean="0">
          <a:ln>
            <a:noFill/>
          </a:ln>
          <a:solidFill>
            <a:schemeClr val="tx1">
              <a:lumMod val="85000"/>
              <a:lumOff val="15000"/>
            </a:schemeClr>
          </a:solidFill>
          <a:effectLst/>
          <a:uLnTx/>
          <a:uFillTx/>
          <a:latin typeface="+mn-lt"/>
          <a:ea typeface="+mn-ea"/>
          <a:cs typeface="+mn-cs"/>
        </a:defRPr>
      </a:lvl1pPr>
      <a:lvl2pPr marL="449219" indent="-182545" algn="l" rtl="0" eaLnBrk="1" fontAlgn="base" latinLnBrk="0" hangingPunct="1">
        <a:lnSpc>
          <a:spcPct val="105000"/>
        </a:lnSpc>
        <a:spcBef>
          <a:spcPct val="20000"/>
        </a:spcBef>
        <a:spcAft>
          <a:spcPct val="0"/>
        </a:spcAft>
        <a:buClr>
          <a:schemeClr val="accent1"/>
        </a:buClr>
        <a:buFont typeface="Wingdings" panose="05000000000000000000" pitchFamily="2" charset="2"/>
        <a:buChar char="n"/>
        <a:defRPr kumimoji="1" lang="ja-JP" altLang="en-US" sz="1800" b="0" i="0" u="none" strike="noStrike" kern="0" cap="none" spc="0" normalizeH="0" baseline="0" dirty="0" smtClean="0">
          <a:ln>
            <a:noFill/>
          </a:ln>
          <a:solidFill>
            <a:schemeClr val="tx1">
              <a:lumMod val="85000"/>
              <a:lumOff val="15000"/>
            </a:schemeClr>
          </a:solidFill>
          <a:effectLst/>
          <a:uLnTx/>
          <a:uFillTx/>
          <a:latin typeface="+mn-lt"/>
          <a:ea typeface="+mn-ea"/>
          <a:cs typeface="+mn-cs"/>
        </a:defRPr>
      </a:lvl2pPr>
      <a:lvl3pPr marL="541285" indent="-92067" algn="l" rtl="0" eaLnBrk="1" fontAlgn="base" latinLnBrk="0" hangingPunct="1">
        <a:lnSpc>
          <a:spcPct val="105000"/>
        </a:lnSpc>
        <a:spcBef>
          <a:spcPct val="20000"/>
        </a:spcBef>
        <a:spcAft>
          <a:spcPct val="0"/>
        </a:spcAft>
        <a:buClr>
          <a:schemeClr val="accent1"/>
        </a:buClr>
        <a:buFont typeface="Arial" panose="020B0604020202020204" pitchFamily="34" charset="0"/>
        <a:buChar char="•"/>
        <a:defRPr kumimoji="1" lang="ja-JP" altLang="en-US" sz="1600" b="0" i="0" u="none" strike="noStrike" kern="0" cap="none" spc="0" normalizeH="0" baseline="0" dirty="0" smtClean="0">
          <a:ln>
            <a:noFill/>
          </a:ln>
          <a:solidFill>
            <a:schemeClr val="tx1">
              <a:lumMod val="85000"/>
              <a:lumOff val="15000"/>
            </a:schemeClr>
          </a:solidFill>
          <a:effectLst/>
          <a:uLnTx/>
          <a:uFillTx/>
          <a:latin typeface="+mn-lt"/>
          <a:ea typeface="+mn-ea"/>
          <a:cs typeface="+mn-cs"/>
        </a:defRPr>
      </a:lvl3pPr>
      <a:lvl4pPr marL="628589" indent="-88892" algn="l" rtl="0" eaLnBrk="1" fontAlgn="base" latinLnBrk="0" hangingPunct="1">
        <a:lnSpc>
          <a:spcPct val="105000"/>
        </a:lnSpc>
        <a:spcBef>
          <a:spcPct val="20000"/>
        </a:spcBef>
        <a:spcAft>
          <a:spcPct val="0"/>
        </a:spcAft>
        <a:buClr>
          <a:schemeClr val="accent1"/>
        </a:buClr>
        <a:buFont typeface="Tahoma" pitchFamily="34" charset="0"/>
        <a:buChar char="–"/>
        <a:defRPr kumimoji="1" lang="en-US" altLang="ja-JP" sz="1400" b="0" i="0" u="none" strike="noStrike" kern="0" cap="none" spc="0" normalizeH="0" baseline="0" dirty="0" smtClean="0">
          <a:ln>
            <a:noFill/>
          </a:ln>
          <a:solidFill>
            <a:schemeClr val="tx1">
              <a:lumMod val="85000"/>
              <a:lumOff val="15000"/>
            </a:schemeClr>
          </a:solidFill>
          <a:effectLst/>
          <a:uLnTx/>
          <a:uFillTx/>
          <a:latin typeface="+mn-lt"/>
          <a:ea typeface="+mn-ea"/>
          <a:cs typeface="+mn-cs"/>
        </a:defRPr>
      </a:lvl4pPr>
      <a:lvl5pPr marL="627002" indent="0" algn="l" rtl="0" eaLnBrk="1" fontAlgn="base" latinLnBrk="0" hangingPunct="1">
        <a:lnSpc>
          <a:spcPct val="105000"/>
        </a:lnSpc>
        <a:spcBef>
          <a:spcPct val="20000"/>
        </a:spcBef>
        <a:spcAft>
          <a:spcPct val="0"/>
        </a:spcAft>
        <a:buClr>
          <a:schemeClr val="accent6"/>
        </a:buClr>
        <a:buFontTx/>
        <a:buNone/>
        <a:defRPr kumimoji="1" lang="en-US" altLang="ja-JP" sz="1400" b="0" kern="0" dirty="0" smtClean="0">
          <a:solidFill>
            <a:schemeClr val="tx1">
              <a:lumMod val="85000"/>
              <a:lumOff val="15000"/>
            </a:schemeClr>
          </a:solidFill>
          <a:latin typeface="+mj-lt"/>
          <a:ea typeface="+mn-ea"/>
          <a:cs typeface="+mn-cs"/>
        </a:defRPr>
      </a:lvl5pPr>
      <a:lvl6pPr marL="2514348" indent="-228576" algn="l" rtl="0" fontAlgn="base">
        <a:spcBef>
          <a:spcPct val="20000"/>
        </a:spcBef>
        <a:spcAft>
          <a:spcPct val="0"/>
        </a:spcAft>
        <a:buChar char="≫"/>
        <a:defRPr kumimoji="1" sz="2000">
          <a:solidFill>
            <a:schemeClr val="tx1"/>
          </a:solidFill>
          <a:latin typeface="Arial" charset="0"/>
          <a:ea typeface="+mn-ea"/>
        </a:defRPr>
      </a:lvl6pPr>
      <a:lvl7pPr marL="2971504" indent="-228576" algn="l" rtl="0" fontAlgn="base">
        <a:spcBef>
          <a:spcPct val="20000"/>
        </a:spcBef>
        <a:spcAft>
          <a:spcPct val="0"/>
        </a:spcAft>
        <a:buChar char="≫"/>
        <a:defRPr kumimoji="1" sz="2000">
          <a:solidFill>
            <a:schemeClr val="tx1"/>
          </a:solidFill>
          <a:latin typeface="Arial" charset="0"/>
          <a:ea typeface="+mn-ea"/>
        </a:defRPr>
      </a:lvl7pPr>
      <a:lvl8pPr marL="3428658" indent="-228576" algn="l" rtl="0" fontAlgn="base">
        <a:spcBef>
          <a:spcPct val="20000"/>
        </a:spcBef>
        <a:spcAft>
          <a:spcPct val="0"/>
        </a:spcAft>
        <a:buChar char="≫"/>
        <a:defRPr kumimoji="1" sz="2000">
          <a:solidFill>
            <a:schemeClr val="tx1"/>
          </a:solidFill>
          <a:latin typeface="Arial" charset="0"/>
          <a:ea typeface="+mn-ea"/>
        </a:defRPr>
      </a:lvl8pPr>
      <a:lvl9pPr marL="3885812" indent="-228576" algn="l" rtl="0" fontAlgn="base">
        <a:spcBef>
          <a:spcPct val="20000"/>
        </a:spcBef>
        <a:spcAft>
          <a:spcPct val="0"/>
        </a:spcAft>
        <a:buChar char="≫"/>
        <a:defRPr kumimoji="1" sz="2000">
          <a:solidFill>
            <a:schemeClr val="tx1"/>
          </a:solidFill>
          <a:latin typeface="Arial" charset="0"/>
          <a:ea typeface="+mn-ea"/>
        </a:defRPr>
      </a:lvl9pPr>
    </p:bodyStyle>
    <p:otherStyle>
      <a:defPPr>
        <a:defRPr lang="ja-JP"/>
      </a:defPPr>
      <a:lvl1pPr marL="0" algn="l" defTabSz="914310" rtl="0" eaLnBrk="1" latinLnBrk="0" hangingPunct="1">
        <a:defRPr kumimoji="1" sz="1800" kern="1200">
          <a:solidFill>
            <a:schemeClr val="tx1"/>
          </a:solidFill>
          <a:latin typeface="+mn-lt"/>
          <a:ea typeface="+mn-ea"/>
          <a:cs typeface="+mn-cs"/>
        </a:defRPr>
      </a:lvl1pPr>
      <a:lvl2pPr marL="457154" algn="l" defTabSz="914310" rtl="0" eaLnBrk="1" latinLnBrk="0" hangingPunct="1">
        <a:defRPr kumimoji="1" sz="1800" kern="1200">
          <a:solidFill>
            <a:schemeClr val="tx1"/>
          </a:solidFill>
          <a:latin typeface="+mn-lt"/>
          <a:ea typeface="+mn-ea"/>
          <a:cs typeface="+mn-cs"/>
        </a:defRPr>
      </a:lvl2pPr>
      <a:lvl3pPr marL="914310" algn="l" defTabSz="914310" rtl="0" eaLnBrk="1" latinLnBrk="0" hangingPunct="1">
        <a:defRPr kumimoji="1" sz="1800" kern="1200">
          <a:solidFill>
            <a:schemeClr val="tx1"/>
          </a:solidFill>
          <a:latin typeface="+mn-lt"/>
          <a:ea typeface="+mn-ea"/>
          <a:cs typeface="+mn-cs"/>
        </a:defRPr>
      </a:lvl3pPr>
      <a:lvl4pPr marL="1371464" algn="l" defTabSz="914310" rtl="0" eaLnBrk="1" latinLnBrk="0" hangingPunct="1">
        <a:defRPr kumimoji="1" sz="1800" kern="1200">
          <a:solidFill>
            <a:schemeClr val="tx1"/>
          </a:solidFill>
          <a:latin typeface="+mn-lt"/>
          <a:ea typeface="+mn-ea"/>
          <a:cs typeface="+mn-cs"/>
        </a:defRPr>
      </a:lvl4pPr>
      <a:lvl5pPr marL="1828619" algn="l" defTabSz="914310" rtl="0" eaLnBrk="1" latinLnBrk="0" hangingPunct="1">
        <a:defRPr kumimoji="1" sz="1800" kern="1200">
          <a:solidFill>
            <a:schemeClr val="tx1"/>
          </a:solidFill>
          <a:latin typeface="+mn-lt"/>
          <a:ea typeface="+mn-ea"/>
          <a:cs typeface="+mn-cs"/>
        </a:defRPr>
      </a:lvl5pPr>
      <a:lvl6pPr marL="2285772" algn="l" defTabSz="914310" rtl="0" eaLnBrk="1" latinLnBrk="0" hangingPunct="1">
        <a:defRPr kumimoji="1" sz="1800" kern="1200">
          <a:solidFill>
            <a:schemeClr val="tx1"/>
          </a:solidFill>
          <a:latin typeface="+mn-lt"/>
          <a:ea typeface="+mn-ea"/>
          <a:cs typeface="+mn-cs"/>
        </a:defRPr>
      </a:lvl6pPr>
      <a:lvl7pPr marL="2742926" algn="l" defTabSz="914310" rtl="0" eaLnBrk="1" latinLnBrk="0" hangingPunct="1">
        <a:defRPr kumimoji="1" sz="1800" kern="1200">
          <a:solidFill>
            <a:schemeClr val="tx1"/>
          </a:solidFill>
          <a:latin typeface="+mn-lt"/>
          <a:ea typeface="+mn-ea"/>
          <a:cs typeface="+mn-cs"/>
        </a:defRPr>
      </a:lvl7pPr>
      <a:lvl8pPr marL="3200080" algn="l" defTabSz="914310" rtl="0" eaLnBrk="1" latinLnBrk="0" hangingPunct="1">
        <a:defRPr kumimoji="1" sz="1800" kern="1200">
          <a:solidFill>
            <a:schemeClr val="tx1"/>
          </a:solidFill>
          <a:latin typeface="+mn-lt"/>
          <a:ea typeface="+mn-ea"/>
          <a:cs typeface="+mn-cs"/>
        </a:defRPr>
      </a:lvl8pPr>
      <a:lvl9pPr marL="3657235" algn="l" defTabSz="914310" rtl="0" eaLnBrk="1" latinLnBrk="0" hangingPunct="1">
        <a:defRPr kumimoji="1"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A4A3A4"/>
          </p15:clr>
        </p15:guide>
        <p15:guide id="2" orient="horz" pos="4042" userDrawn="1">
          <p15:clr>
            <a:srgbClr val="A4A3A4"/>
          </p15:clr>
        </p15:guide>
        <p15:guide id="4" pos="2880" userDrawn="1">
          <p15:clr>
            <a:srgbClr val="A4A3A4"/>
          </p15:clr>
        </p15:guide>
        <p15:guide id="5" pos="136" userDrawn="1">
          <p15:clr>
            <a:srgbClr val="A4A3A4"/>
          </p15:clr>
        </p15:guide>
        <p15:guide id="6" pos="5636" userDrawn="1">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8.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0D8AD"/>
            </a:gs>
            <a:gs pos="10000">
              <a:srgbClr val="65B3A4"/>
            </a:gs>
            <a:gs pos="65000">
              <a:schemeClr val="tx2"/>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4" name="テキスト プレースホルダー 13"/>
          <p:cNvSpPr>
            <a:spLocks noGrp="1"/>
          </p:cNvSpPr>
          <p:nvPr>
            <p:ph type="body" sz="quarter" idx="13"/>
          </p:nvPr>
        </p:nvSpPr>
        <p:spPr/>
        <p:txBody>
          <a:bodyPr/>
          <a:lstStyle/>
          <a:p>
            <a:r>
              <a:rPr lang="ja-JP" altLang="en-US" dirty="0" smtClean="0"/>
              <a:t>株式会社エッサム　御中</a:t>
            </a:r>
            <a:endParaRPr kumimoji="1" lang="ja-JP" altLang="en-US" dirty="0"/>
          </a:p>
        </p:txBody>
      </p:sp>
      <p:sp>
        <p:nvSpPr>
          <p:cNvPr id="15" name="テキスト プレースホルダー 14"/>
          <p:cNvSpPr>
            <a:spLocks noGrp="1"/>
          </p:cNvSpPr>
          <p:nvPr>
            <p:ph type="body" sz="quarter" idx="14"/>
          </p:nvPr>
        </p:nvSpPr>
        <p:spPr>
          <a:xfrm>
            <a:off x="302582" y="3537106"/>
            <a:ext cx="6594093" cy="681211"/>
          </a:xfrm>
        </p:spPr>
        <p:txBody>
          <a:bodyPr/>
          <a:lstStyle/>
          <a:p>
            <a:r>
              <a:rPr lang="en-US" altLang="ja-JP" dirty="0" smtClean="0">
                <a:effectLst>
                  <a:outerShdw blurRad="38100" dist="38100" dir="2700000" algn="tl">
                    <a:srgbClr val="000000">
                      <a:alpha val="43137"/>
                    </a:srgbClr>
                  </a:outerShdw>
                </a:effectLst>
              </a:rPr>
              <a:t>2022</a:t>
            </a:r>
            <a:r>
              <a:rPr lang="ja-JP" altLang="en-US" dirty="0" smtClean="0">
                <a:effectLst>
                  <a:outerShdw blurRad="38100" dist="38100" dir="2700000" algn="tl">
                    <a:srgbClr val="000000">
                      <a:alpha val="43137"/>
                    </a:srgbClr>
                  </a:outerShdw>
                </a:effectLst>
              </a:rPr>
              <a:t>年 </a:t>
            </a:r>
            <a:r>
              <a:rPr lang="en-US" altLang="ja-JP" dirty="0" smtClean="0">
                <a:effectLst>
                  <a:outerShdw blurRad="38100" dist="38100" dir="2700000" algn="tl">
                    <a:srgbClr val="000000">
                      <a:alpha val="43137"/>
                    </a:srgbClr>
                  </a:outerShdw>
                </a:effectLst>
              </a:rPr>
              <a:t>4</a:t>
            </a:r>
            <a:r>
              <a:rPr lang="ja-JP" altLang="en-US" dirty="0" smtClean="0">
                <a:effectLst>
                  <a:outerShdw blurRad="38100" dist="38100" dir="2700000" algn="tl">
                    <a:srgbClr val="000000">
                      <a:alpha val="43137"/>
                    </a:srgbClr>
                  </a:outerShdw>
                </a:effectLst>
              </a:rPr>
              <a:t>月</a:t>
            </a:r>
            <a:r>
              <a:rPr lang="en-US" altLang="ja-JP" dirty="0" smtClean="0">
                <a:effectLst>
                  <a:outerShdw blurRad="38100" dist="38100" dir="2700000" algn="tl">
                    <a:srgbClr val="000000">
                      <a:alpha val="43137"/>
                    </a:srgbClr>
                  </a:outerShdw>
                </a:effectLst>
              </a:rPr>
              <a:t>8</a:t>
            </a:r>
            <a:r>
              <a:rPr lang="ja-JP" altLang="en-US" dirty="0" smtClean="0">
                <a:effectLst>
                  <a:outerShdw blurRad="38100" dist="38100" dir="2700000" algn="tl">
                    <a:srgbClr val="000000">
                      <a:alpha val="43137"/>
                    </a:srgbClr>
                  </a:outerShdw>
                </a:effectLst>
              </a:rPr>
              <a:t>日</a:t>
            </a:r>
            <a:endParaRPr lang="en-US" altLang="ja-JP" dirty="0" smtClean="0">
              <a:effectLst>
                <a:outerShdw blurRad="38100" dist="38100" dir="2700000" algn="tl">
                  <a:srgbClr val="000000">
                    <a:alpha val="43137"/>
                  </a:srgbClr>
                </a:outerShdw>
              </a:effectLst>
            </a:endParaRPr>
          </a:p>
          <a:p>
            <a:r>
              <a:rPr lang="en-US" altLang="ja-JP" dirty="0" smtClean="0">
                <a:effectLst>
                  <a:outerShdw blurRad="38100" dist="38100" dir="2700000" algn="tl">
                    <a:srgbClr val="000000">
                      <a:alpha val="43137"/>
                    </a:srgbClr>
                  </a:outerShdw>
                </a:effectLst>
              </a:rPr>
              <a:t>NEC</a:t>
            </a:r>
            <a:r>
              <a:rPr lang="ja-JP" altLang="en-US" dirty="0">
                <a:effectLst>
                  <a:outerShdw blurRad="38100" dist="38100" dir="2700000" algn="tl">
                    <a:srgbClr val="000000">
                      <a:alpha val="43137"/>
                    </a:srgbClr>
                  </a:outerShdw>
                </a:effectLst>
              </a:rPr>
              <a:t>ソリューションイノベータ株式</a:t>
            </a:r>
            <a:r>
              <a:rPr lang="ja-JP" altLang="en-US" dirty="0" smtClean="0">
                <a:effectLst>
                  <a:outerShdw blurRad="38100" dist="38100" dir="2700000" algn="tl">
                    <a:srgbClr val="000000">
                      <a:alpha val="43137"/>
                    </a:srgbClr>
                  </a:outerShdw>
                </a:effectLst>
              </a:rPr>
              <a:t>会社</a:t>
            </a:r>
            <a:endParaRPr lang="ja-JP" altLang="en-US" dirty="0">
              <a:effectLst>
                <a:outerShdw blurRad="38100" dist="38100" dir="2700000" algn="tl">
                  <a:srgbClr val="000000">
                    <a:alpha val="43137"/>
                  </a:srgbClr>
                </a:outerShdw>
              </a:effectLst>
            </a:endParaRPr>
          </a:p>
        </p:txBody>
      </p:sp>
      <p:sp>
        <p:nvSpPr>
          <p:cNvPr id="5" name="秘密表示"/>
          <p:cNvSpPr txBox="1">
            <a:spLocks noChangeArrowheads="1"/>
          </p:cNvSpPr>
          <p:nvPr/>
        </p:nvSpPr>
        <p:spPr bwMode="ltGray">
          <a:xfrm>
            <a:off x="5791200" y="656312"/>
            <a:ext cx="3265343" cy="101719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lgn="ctr">
                <a:solidFill>
                  <a:srgbClr val="00B4A0"/>
                </a:solidFill>
                <a:miter lim="800000"/>
                <a:headEnd/>
                <a:tailEnd/>
              </a14:hiddenLine>
            </a:ext>
            <a:ext uri="{AF507438-7753-43E0-B8FC-AC1667EBCBE1}">
              <a14:hiddenEffects xmlns:a14="http://schemas.microsoft.com/office/drawing/2010/main">
                <a:effectLst>
                  <a:outerShdw dist="17961" dir="2700000" algn="ctr" rotWithShape="0">
                    <a:schemeClr val="bg2">
                      <a:alpha val="50000"/>
                    </a:schemeClr>
                  </a:outerShdw>
                </a:effectLst>
              </a14:hiddenEffects>
            </a:ext>
          </a:extLst>
        </p:spPr>
        <p:txBody>
          <a:bodyPr wrap="square" lIns="36000" tIns="36000" rIns="36000" bIns="36000">
            <a:spAutoFit/>
          </a:bodyPr>
          <a:lstStyle/>
          <a:p>
            <a:pPr algn="r">
              <a:spcBef>
                <a:spcPct val="50000"/>
              </a:spcBef>
            </a:pPr>
            <a:r>
              <a:rPr lang="en-US" altLang="ja-JP" sz="16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6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秘密</a:t>
            </a:r>
            <a:r>
              <a:rPr lang="en-US" altLang="ja-JP" sz="16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a:t>
            </a:r>
          </a:p>
          <a:p>
            <a:pPr algn="r">
              <a:lnSpc>
                <a:spcPct val="50000"/>
              </a:lnSpc>
              <a:spcBef>
                <a:spcPct val="50000"/>
              </a:spcBef>
            </a:pPr>
            <a:r>
              <a:rPr lang="ja-JP" altLang="en-US" sz="11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配付先外開示不可</a:t>
            </a:r>
            <a:endParaRPr lang="en-US" altLang="ja-JP" sz="11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algn="r">
              <a:lnSpc>
                <a:spcPct val="50000"/>
              </a:lnSpc>
              <a:spcBef>
                <a:spcPct val="50000"/>
              </a:spcBef>
            </a:pPr>
            <a:r>
              <a:rPr lang="ja-JP" altLang="en-US" sz="11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持出・複製禁止</a:t>
            </a:r>
            <a:endParaRPr lang="en-US" altLang="ja-JP" sz="11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algn="r">
              <a:lnSpc>
                <a:spcPct val="50000"/>
              </a:lnSpc>
              <a:spcBef>
                <a:spcPct val="50000"/>
              </a:spcBef>
            </a:pPr>
            <a:r>
              <a:rPr lang="ja-JP" altLang="en-US" sz="11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用済後廃棄</a:t>
            </a:r>
            <a:endParaRPr lang="en-US" altLang="ja-JP" sz="11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a:p>
            <a:pPr algn="r">
              <a:lnSpc>
                <a:spcPct val="50000"/>
              </a:lnSpc>
              <a:spcBef>
                <a:spcPct val="50000"/>
              </a:spcBef>
            </a:pPr>
            <a:r>
              <a:rPr lang="ja-JP" altLang="en-US" sz="11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rPr>
              <a:t>秘密保持期間：無期限</a:t>
            </a:r>
            <a:endParaRPr lang="en-US" altLang="ja-JP" sz="1100" dirty="0">
              <a:solidFill>
                <a:srgbClr val="FF0000"/>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6" name="Text Box 5"/>
          <p:cNvSpPr txBox="1">
            <a:spLocks noChangeArrowheads="1"/>
          </p:cNvSpPr>
          <p:nvPr/>
        </p:nvSpPr>
        <p:spPr bwMode="gray">
          <a:xfrm>
            <a:off x="5900593" y="1648309"/>
            <a:ext cx="3155950" cy="211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wrap="square" lIns="36000" tIns="36000" rIns="36000" bIns="36000" anchor="ctr">
            <a:spAutoFit/>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r" eaLnBrk="1" hangingPunct="1">
              <a:spcBef>
                <a:spcPct val="50000"/>
              </a:spcBef>
              <a:buClrTx/>
              <a:buFontTx/>
              <a:buNone/>
            </a:pPr>
            <a:r>
              <a:rPr lang="ja-JP" altLang="en-US" sz="900" u="sng" dirty="0">
                <a:solidFill>
                  <a:schemeClr val="bg1"/>
                </a:solidFill>
                <a:latin typeface="+mn-ea"/>
                <a:ea typeface="+mn-ea"/>
              </a:rPr>
              <a:t>文書番号：東・三第二</a:t>
            </a:r>
            <a:r>
              <a:rPr lang="en-US" altLang="ja-JP" sz="900" u="sng" dirty="0">
                <a:solidFill>
                  <a:schemeClr val="bg1"/>
                </a:solidFill>
                <a:latin typeface="+mn-ea"/>
                <a:ea typeface="+mn-ea"/>
              </a:rPr>
              <a:t>-</a:t>
            </a:r>
            <a:r>
              <a:rPr lang="en-US" altLang="ja-JP" sz="900" u="sng" dirty="0" smtClean="0">
                <a:solidFill>
                  <a:schemeClr val="bg1"/>
                </a:solidFill>
                <a:latin typeface="+mn-ea"/>
                <a:ea typeface="+mn-ea"/>
              </a:rPr>
              <a:t>21-esm07-</a:t>
            </a:r>
            <a:r>
              <a:rPr lang="ja-JP" altLang="en-US" sz="900" u="sng" dirty="0">
                <a:solidFill>
                  <a:schemeClr val="bg1"/>
                </a:solidFill>
                <a:latin typeface="+mn-ea"/>
                <a:ea typeface="+mn-ea"/>
              </a:rPr>
              <a:t>設計</a:t>
            </a:r>
            <a:r>
              <a:rPr lang="en-US" altLang="ja-JP" sz="900" u="sng" dirty="0">
                <a:solidFill>
                  <a:schemeClr val="bg1"/>
                </a:solidFill>
                <a:latin typeface="+mn-ea"/>
                <a:ea typeface="+mn-ea"/>
              </a:rPr>
              <a:t>-</a:t>
            </a:r>
            <a:r>
              <a:rPr lang="en-US" altLang="ja-JP" sz="900" u="sng" dirty="0" smtClean="0">
                <a:solidFill>
                  <a:schemeClr val="bg1"/>
                </a:solidFill>
                <a:latin typeface="+mn-ea"/>
                <a:ea typeface="+mn-ea"/>
              </a:rPr>
              <a:t>003</a:t>
            </a:r>
            <a:endParaRPr lang="en-US" altLang="ja-JP" sz="900" u="sng" dirty="0">
              <a:solidFill>
                <a:schemeClr val="bg1"/>
              </a:solidFill>
              <a:latin typeface="+mn-ea"/>
              <a:ea typeface="+mn-ea"/>
            </a:endParaRPr>
          </a:p>
        </p:txBody>
      </p:sp>
      <p:sp>
        <p:nvSpPr>
          <p:cNvPr id="17" name="タイトル 1"/>
          <p:cNvSpPr>
            <a:spLocks noGrp="1"/>
          </p:cNvSpPr>
          <p:nvPr>
            <p:ph type="title"/>
          </p:nvPr>
        </p:nvSpPr>
        <p:spPr>
          <a:xfrm>
            <a:off x="302586" y="2169194"/>
            <a:ext cx="8565190" cy="1207100"/>
          </a:xfrm>
        </p:spPr>
        <p:txBody>
          <a:bodyPr/>
          <a:lstStyle/>
          <a:p>
            <a:r>
              <a:rPr kumimoji="1" lang="en-US" altLang="ja-JP" sz="2400" b="1" dirty="0" smtClean="0">
                <a:effectLst>
                  <a:outerShdw blurRad="38100" dist="38100" dir="2700000" algn="tl">
                    <a:srgbClr val="000000">
                      <a:alpha val="43137"/>
                    </a:srgbClr>
                  </a:outerShdw>
                </a:effectLst>
              </a:rPr>
              <a:t/>
            </a:r>
            <a:br>
              <a:rPr kumimoji="1" lang="en-US" altLang="ja-JP" sz="2400" b="1" dirty="0" smtClean="0">
                <a:effectLst>
                  <a:outerShdw blurRad="38100" dist="38100" dir="2700000" algn="tl">
                    <a:srgbClr val="000000">
                      <a:alpha val="43137"/>
                    </a:srgbClr>
                  </a:outerShdw>
                </a:effectLst>
              </a:rPr>
            </a:br>
            <a:r>
              <a:rPr lang="ja-JP" altLang="en-US" sz="2400" b="1" dirty="0">
                <a:effectLst>
                  <a:outerShdw blurRad="38100" dist="38100" dir="2700000" algn="tl">
                    <a:srgbClr val="000000">
                      <a:alpha val="43137"/>
                    </a:srgbClr>
                  </a:outerShdw>
                </a:effectLst>
              </a:rPr>
              <a:t>ゆりかご</a:t>
            </a:r>
            <a:r>
              <a:rPr lang="en-US" altLang="ja-JP" sz="2400" b="1" dirty="0" smtClean="0">
                <a:effectLst>
                  <a:outerShdw blurRad="38100" dist="38100" dir="2700000" algn="tl">
                    <a:srgbClr val="000000">
                      <a:alpha val="43137"/>
                    </a:srgbClr>
                  </a:outerShdw>
                </a:effectLst>
              </a:rPr>
              <a:t>HP</a:t>
            </a:r>
            <a:r>
              <a:rPr lang="ja-JP" altLang="en-US" sz="2400" b="1" dirty="0" smtClean="0">
                <a:effectLst>
                  <a:outerShdw blurRad="38100" dist="38100" dir="2700000" algn="tl">
                    <a:srgbClr val="000000">
                      <a:alpha val="43137"/>
                    </a:srgbClr>
                  </a:outerShdw>
                </a:effectLst>
              </a:rPr>
              <a:t>機能強化（</a:t>
            </a:r>
            <a:r>
              <a:rPr lang="en-US" altLang="ja-JP" sz="2400" b="1" dirty="0" smtClean="0">
                <a:effectLst>
                  <a:outerShdw blurRad="38100" dist="38100" dir="2700000" algn="tl">
                    <a:srgbClr val="000000">
                      <a:alpha val="43137"/>
                    </a:srgbClr>
                  </a:outerShdw>
                </a:effectLst>
              </a:rPr>
              <a:t>GW</a:t>
            </a:r>
            <a:r>
              <a:rPr lang="ja-JP" altLang="en-US" sz="2400" b="1" dirty="0" smtClean="0">
                <a:effectLst>
                  <a:outerShdw blurRad="38100" dist="38100" dir="2700000" algn="tl">
                    <a:srgbClr val="000000">
                      <a:alpha val="43137"/>
                    </a:srgbClr>
                  </a:outerShdw>
                </a:effectLst>
              </a:rPr>
              <a:t>）</a:t>
            </a:r>
            <a:r>
              <a:rPr lang="en-US" altLang="ja-JP" sz="2400" b="1" dirty="0" smtClean="0">
                <a:effectLst>
                  <a:outerShdw blurRad="38100" dist="38100" dir="2700000" algn="tl">
                    <a:srgbClr val="000000">
                      <a:alpha val="43137"/>
                    </a:srgbClr>
                  </a:outerShdw>
                </a:effectLst>
              </a:rPr>
              <a:t/>
            </a:r>
            <a:br>
              <a:rPr lang="en-US" altLang="ja-JP" sz="2400" b="1" dirty="0" smtClean="0">
                <a:effectLst>
                  <a:outerShdw blurRad="38100" dist="38100" dir="2700000" algn="tl">
                    <a:srgbClr val="000000">
                      <a:alpha val="43137"/>
                    </a:srgbClr>
                  </a:outerShdw>
                </a:effectLst>
              </a:rPr>
            </a:br>
            <a:r>
              <a:rPr kumimoji="1" lang="ja-JP" altLang="en-US" sz="2400" b="1" dirty="0" smtClean="0">
                <a:effectLst>
                  <a:outerShdw blurRad="38100" dist="38100" dir="2700000" algn="tl">
                    <a:srgbClr val="000000">
                      <a:alpha val="43137"/>
                    </a:srgbClr>
                  </a:outerShdw>
                </a:effectLst>
              </a:rPr>
              <a:t>基本設計書</a:t>
            </a:r>
            <a:endParaRPr kumimoji="1" lang="ja-JP" altLang="en-US" sz="2400" b="1" dirty="0">
              <a:effectLst>
                <a:outerShdw blurRad="38100" dist="38100" dir="2700000" algn="tl">
                  <a:srgbClr val="000000">
                    <a:alpha val="43137"/>
                  </a:srgbClr>
                </a:outerShdw>
              </a:effectLst>
            </a:endParaRPr>
          </a:p>
        </p:txBody>
      </p:sp>
      <p:sp>
        <p:nvSpPr>
          <p:cNvPr id="18" name="テキスト ボックス 1"/>
          <p:cNvSpPr txBox="1">
            <a:spLocks noChangeArrowheads="1"/>
          </p:cNvSpPr>
          <p:nvPr/>
        </p:nvSpPr>
        <p:spPr bwMode="auto">
          <a:xfrm>
            <a:off x="3382963" y="5447283"/>
            <a:ext cx="1008062" cy="530226"/>
          </a:xfrm>
          <a:prstGeom prst="rect">
            <a:avLst/>
          </a:prstGeom>
          <a:solidFill>
            <a:schemeClr val="bg1"/>
          </a:solidFill>
          <a:ln>
            <a:noFill/>
          </a:ln>
        </p:spPr>
        <p:txBody>
          <a:bodyPr wrap="none" anchor="ctr">
            <a:noAutofit/>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spcBef>
                <a:spcPct val="0"/>
              </a:spcBef>
              <a:buClrTx/>
              <a:buFontTx/>
              <a:buNone/>
            </a:pPr>
            <a:r>
              <a:rPr lang="ja-JP" altLang="en-US" sz="1200" dirty="0">
                <a:latin typeface="+mn-ea"/>
                <a:ea typeface="+mn-ea"/>
              </a:rPr>
              <a:t>菅野</a:t>
            </a:r>
          </a:p>
        </p:txBody>
      </p:sp>
      <p:sp>
        <p:nvSpPr>
          <p:cNvPr id="19" name="テキスト ボックス 31"/>
          <p:cNvSpPr txBox="1">
            <a:spLocks noChangeArrowheads="1"/>
          </p:cNvSpPr>
          <p:nvPr/>
        </p:nvSpPr>
        <p:spPr bwMode="auto">
          <a:xfrm>
            <a:off x="2374901" y="5447283"/>
            <a:ext cx="1008062" cy="530226"/>
          </a:xfrm>
          <a:prstGeom prst="rect">
            <a:avLst/>
          </a:prstGeom>
          <a:solidFill>
            <a:schemeClr val="bg1"/>
          </a:solidFill>
          <a:ln>
            <a:noFill/>
          </a:ln>
        </p:spPr>
        <p:txBody>
          <a:bodyPr wrap="none" anchor="ctr">
            <a:noAutofit/>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spcBef>
                <a:spcPct val="0"/>
              </a:spcBef>
              <a:buClrTx/>
              <a:buFontTx/>
              <a:buNone/>
            </a:pPr>
            <a:r>
              <a:rPr lang="ja-JP" altLang="en-US" sz="1200" dirty="0" smtClean="0">
                <a:latin typeface="+mn-ea"/>
                <a:ea typeface="+mn-ea"/>
              </a:rPr>
              <a:t>根本</a:t>
            </a:r>
            <a:endParaRPr lang="ja-JP" altLang="en-US" sz="1200" dirty="0">
              <a:latin typeface="+mn-ea"/>
              <a:ea typeface="+mn-ea"/>
            </a:endParaRPr>
          </a:p>
        </p:txBody>
      </p:sp>
      <p:sp>
        <p:nvSpPr>
          <p:cNvPr id="20" name="テキスト ボックス 32"/>
          <p:cNvSpPr txBox="1">
            <a:spLocks noChangeArrowheads="1"/>
          </p:cNvSpPr>
          <p:nvPr/>
        </p:nvSpPr>
        <p:spPr bwMode="auto">
          <a:xfrm>
            <a:off x="1366838" y="5447283"/>
            <a:ext cx="1008061" cy="530226"/>
          </a:xfrm>
          <a:prstGeom prst="rect">
            <a:avLst/>
          </a:prstGeom>
          <a:solidFill>
            <a:schemeClr val="bg1"/>
          </a:solidFill>
          <a:ln>
            <a:noFill/>
          </a:ln>
        </p:spPr>
        <p:txBody>
          <a:bodyPr wrap="none" anchor="ctr">
            <a:noAutofit/>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spcBef>
                <a:spcPct val="0"/>
              </a:spcBef>
              <a:buClrTx/>
              <a:buFontTx/>
              <a:buNone/>
            </a:pPr>
            <a:r>
              <a:rPr lang="ja-JP" altLang="en-US" sz="1200" dirty="0">
                <a:latin typeface="+mn-ea"/>
                <a:ea typeface="+mn-ea"/>
              </a:rPr>
              <a:t>佐久間</a:t>
            </a:r>
          </a:p>
        </p:txBody>
      </p:sp>
      <p:grpSp>
        <p:nvGrpSpPr>
          <p:cNvPr id="21" name="Group 7"/>
          <p:cNvGrpSpPr>
            <a:grpSpLocks/>
          </p:cNvGrpSpPr>
          <p:nvPr/>
        </p:nvGrpSpPr>
        <p:grpSpPr bwMode="auto">
          <a:xfrm>
            <a:off x="285750" y="4682108"/>
            <a:ext cx="4105275" cy="1295400"/>
            <a:chOff x="2290" y="2750"/>
            <a:chExt cx="2586" cy="816"/>
          </a:xfrm>
        </p:grpSpPr>
        <p:sp>
          <p:nvSpPr>
            <p:cNvPr id="22" name="Rectangle 8"/>
            <p:cNvSpPr>
              <a:spLocks noChangeArrowheads="1"/>
            </p:cNvSpPr>
            <p:nvPr/>
          </p:nvSpPr>
          <p:spPr bwMode="auto">
            <a:xfrm>
              <a:off x="2290" y="3232"/>
              <a:ext cx="635" cy="33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r>
                <a:rPr lang="ja-JP" altLang="en-US" sz="1000" dirty="0">
                  <a:solidFill>
                    <a:schemeClr val="tx1">
                      <a:lumMod val="50000"/>
                      <a:lumOff val="50000"/>
                    </a:schemeClr>
                  </a:solidFill>
                  <a:latin typeface="+mn-ea"/>
                  <a:ea typeface="+mn-ea"/>
                </a:rPr>
                <a:t>印</a:t>
              </a:r>
            </a:p>
          </p:txBody>
        </p:sp>
        <p:sp>
          <p:nvSpPr>
            <p:cNvPr id="23" name="Rectangle 9"/>
            <p:cNvSpPr>
              <a:spLocks noChangeArrowheads="1"/>
            </p:cNvSpPr>
            <p:nvPr/>
          </p:nvSpPr>
          <p:spPr bwMode="auto">
            <a:xfrm>
              <a:off x="2290" y="3068"/>
              <a:ext cx="635" cy="164"/>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r>
                <a:rPr lang="ja-JP" altLang="en-US" sz="1200" b="1" dirty="0">
                  <a:solidFill>
                    <a:srgbClr val="292929"/>
                  </a:solidFill>
                  <a:latin typeface="+mn-ea"/>
                  <a:ea typeface="+mn-ea"/>
                </a:rPr>
                <a:t>承認</a:t>
              </a:r>
            </a:p>
          </p:txBody>
        </p:sp>
        <p:sp>
          <p:nvSpPr>
            <p:cNvPr id="24" name="Rectangle 10"/>
            <p:cNvSpPr>
              <a:spLocks noChangeArrowheads="1"/>
            </p:cNvSpPr>
            <p:nvPr/>
          </p:nvSpPr>
          <p:spPr bwMode="auto">
            <a:xfrm>
              <a:off x="2290" y="2750"/>
              <a:ext cx="635" cy="3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r>
                <a:rPr lang="ja-JP" altLang="en-US" sz="1200" dirty="0" smtClean="0">
                  <a:solidFill>
                    <a:srgbClr val="292929"/>
                  </a:solidFill>
                  <a:latin typeface="+mn-ea"/>
                  <a:ea typeface="+mn-ea"/>
                </a:rPr>
                <a:t>エッサム様</a:t>
              </a:r>
              <a:endParaRPr lang="en-US" altLang="ja-JP" sz="1200" dirty="0" smtClean="0">
                <a:solidFill>
                  <a:srgbClr val="292929"/>
                </a:solidFill>
                <a:latin typeface="+mn-ea"/>
                <a:ea typeface="+mn-ea"/>
              </a:endParaRPr>
            </a:p>
          </p:txBody>
        </p:sp>
        <p:sp>
          <p:nvSpPr>
            <p:cNvPr id="25" name="Line 11"/>
            <p:cNvSpPr>
              <a:spLocks noChangeShapeType="1"/>
            </p:cNvSpPr>
            <p:nvPr/>
          </p:nvSpPr>
          <p:spPr bwMode="auto">
            <a:xfrm>
              <a:off x="2290" y="2750"/>
              <a:ext cx="635"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26" name="Line 12"/>
            <p:cNvSpPr>
              <a:spLocks noChangeShapeType="1"/>
            </p:cNvSpPr>
            <p:nvPr/>
          </p:nvSpPr>
          <p:spPr bwMode="auto">
            <a:xfrm>
              <a:off x="2290" y="3060"/>
              <a:ext cx="635" cy="0"/>
            </a:xfrm>
            <a:prstGeom prst="line">
              <a:avLst/>
            </a:prstGeom>
            <a:noFill/>
            <a:ln w="38100" cmpd="dbl">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27" name="Line 13"/>
            <p:cNvSpPr>
              <a:spLocks noChangeShapeType="1"/>
            </p:cNvSpPr>
            <p:nvPr/>
          </p:nvSpPr>
          <p:spPr bwMode="auto">
            <a:xfrm>
              <a:off x="2290" y="3232"/>
              <a:ext cx="63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28" name="Line 14"/>
            <p:cNvSpPr>
              <a:spLocks noChangeShapeType="1"/>
            </p:cNvSpPr>
            <p:nvPr/>
          </p:nvSpPr>
          <p:spPr bwMode="auto">
            <a:xfrm>
              <a:off x="2290" y="3566"/>
              <a:ext cx="635"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29" name="Line 15"/>
            <p:cNvSpPr>
              <a:spLocks noChangeShapeType="1"/>
            </p:cNvSpPr>
            <p:nvPr/>
          </p:nvSpPr>
          <p:spPr bwMode="auto">
            <a:xfrm>
              <a:off x="2290" y="2750"/>
              <a:ext cx="0" cy="816"/>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30" name="Line 16"/>
            <p:cNvSpPr>
              <a:spLocks noChangeShapeType="1"/>
            </p:cNvSpPr>
            <p:nvPr/>
          </p:nvSpPr>
          <p:spPr bwMode="auto">
            <a:xfrm>
              <a:off x="2925" y="2750"/>
              <a:ext cx="0" cy="816"/>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31" name="Rectangle 17"/>
            <p:cNvSpPr>
              <a:spLocks noChangeArrowheads="1"/>
            </p:cNvSpPr>
            <p:nvPr/>
          </p:nvSpPr>
          <p:spPr bwMode="auto">
            <a:xfrm>
              <a:off x="3606" y="3232"/>
              <a:ext cx="635"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endParaRPr lang="ja-JP" altLang="ja-JP" sz="1200" dirty="0">
                <a:solidFill>
                  <a:srgbClr val="292929"/>
                </a:solidFill>
                <a:latin typeface="+mn-ea"/>
                <a:ea typeface="+mn-ea"/>
              </a:endParaRPr>
            </a:p>
          </p:txBody>
        </p:sp>
        <p:sp>
          <p:nvSpPr>
            <p:cNvPr id="32" name="Rectangle 18"/>
            <p:cNvSpPr>
              <a:spLocks noChangeArrowheads="1"/>
            </p:cNvSpPr>
            <p:nvPr/>
          </p:nvSpPr>
          <p:spPr bwMode="auto">
            <a:xfrm>
              <a:off x="3606" y="3066"/>
              <a:ext cx="635" cy="166"/>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r>
                <a:rPr lang="ja-JP" altLang="en-US" sz="1200" b="1" dirty="0">
                  <a:solidFill>
                    <a:srgbClr val="292929"/>
                  </a:solidFill>
                  <a:latin typeface="+mn-ea"/>
                  <a:ea typeface="+mn-ea"/>
                </a:rPr>
                <a:t>査閲</a:t>
              </a:r>
            </a:p>
          </p:txBody>
        </p:sp>
        <p:sp>
          <p:nvSpPr>
            <p:cNvPr id="33" name="Rectangle 19"/>
            <p:cNvSpPr>
              <a:spLocks noChangeArrowheads="1"/>
            </p:cNvSpPr>
            <p:nvPr/>
          </p:nvSpPr>
          <p:spPr bwMode="auto">
            <a:xfrm>
              <a:off x="2971" y="2750"/>
              <a:ext cx="1905" cy="3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r>
                <a:rPr lang="en-US" altLang="ja-JP" sz="1200" dirty="0">
                  <a:solidFill>
                    <a:srgbClr val="292929"/>
                  </a:solidFill>
                  <a:latin typeface="+mn-ea"/>
                  <a:ea typeface="+mn-ea"/>
                </a:rPr>
                <a:t>NEC</a:t>
              </a:r>
              <a:r>
                <a:rPr lang="ja-JP" altLang="en-US" sz="1200" dirty="0" smtClean="0">
                  <a:solidFill>
                    <a:srgbClr val="292929"/>
                  </a:solidFill>
                  <a:latin typeface="+mn-ea"/>
                  <a:ea typeface="+mn-ea"/>
                </a:rPr>
                <a:t>ソリューションイノベータ</a:t>
              </a:r>
              <a:endParaRPr lang="ja-JP" altLang="en-US" sz="1200" dirty="0">
                <a:solidFill>
                  <a:srgbClr val="292929"/>
                </a:solidFill>
                <a:latin typeface="+mn-ea"/>
                <a:ea typeface="+mn-ea"/>
              </a:endParaRPr>
            </a:p>
          </p:txBody>
        </p:sp>
        <p:sp>
          <p:nvSpPr>
            <p:cNvPr id="34" name="Rectangle 20"/>
            <p:cNvSpPr>
              <a:spLocks noChangeArrowheads="1"/>
            </p:cNvSpPr>
            <p:nvPr/>
          </p:nvSpPr>
          <p:spPr bwMode="auto">
            <a:xfrm>
              <a:off x="2971" y="3232"/>
              <a:ext cx="635"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endParaRPr lang="ja-JP" altLang="ja-JP" sz="1200" dirty="0">
                <a:solidFill>
                  <a:srgbClr val="292929"/>
                </a:solidFill>
                <a:latin typeface="+mn-ea"/>
                <a:ea typeface="+mn-ea"/>
              </a:endParaRPr>
            </a:p>
          </p:txBody>
        </p:sp>
        <p:sp>
          <p:nvSpPr>
            <p:cNvPr id="35" name="Rectangle 21"/>
            <p:cNvSpPr>
              <a:spLocks noChangeArrowheads="1"/>
            </p:cNvSpPr>
            <p:nvPr/>
          </p:nvSpPr>
          <p:spPr bwMode="auto">
            <a:xfrm>
              <a:off x="2971" y="3068"/>
              <a:ext cx="635" cy="164"/>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r>
                <a:rPr lang="ja-JP" altLang="en-US" sz="1200" b="1" dirty="0">
                  <a:solidFill>
                    <a:srgbClr val="292929"/>
                  </a:solidFill>
                  <a:latin typeface="+mn-ea"/>
                  <a:ea typeface="+mn-ea"/>
                </a:rPr>
                <a:t>承認</a:t>
              </a:r>
            </a:p>
          </p:txBody>
        </p:sp>
        <p:sp>
          <p:nvSpPr>
            <p:cNvPr id="36" name="Rectangle 22"/>
            <p:cNvSpPr>
              <a:spLocks noChangeArrowheads="1"/>
            </p:cNvSpPr>
            <p:nvPr/>
          </p:nvSpPr>
          <p:spPr bwMode="auto">
            <a:xfrm>
              <a:off x="4241" y="3232"/>
              <a:ext cx="635"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endParaRPr lang="ja-JP" altLang="ja-JP" sz="1200" dirty="0">
                <a:solidFill>
                  <a:srgbClr val="292929"/>
                </a:solidFill>
                <a:latin typeface="+mn-ea"/>
                <a:ea typeface="+mn-ea"/>
              </a:endParaRPr>
            </a:p>
          </p:txBody>
        </p:sp>
        <p:sp>
          <p:nvSpPr>
            <p:cNvPr id="37" name="Rectangle 23"/>
            <p:cNvSpPr>
              <a:spLocks noChangeArrowheads="1"/>
            </p:cNvSpPr>
            <p:nvPr/>
          </p:nvSpPr>
          <p:spPr bwMode="auto">
            <a:xfrm>
              <a:off x="4241" y="3066"/>
              <a:ext cx="635" cy="166"/>
            </a:xfrm>
            <a:prstGeom prst="rect">
              <a:avLst/>
            </a:pr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Arial" pitchFamily="34" charset="0"/>
                <a:buChar char="▌"/>
                <a:defRPr kumimoji="1" sz="2200">
                  <a:solidFill>
                    <a:schemeClr val="tx1"/>
                  </a:solidFill>
                  <a:latin typeface="Arial" pitchFamily="34" charset="0"/>
                  <a:ea typeface="HGP創英角ｺﾞｼｯｸUB" pitchFamily="50" charset="-128"/>
                </a:defRPr>
              </a:lvl1pPr>
              <a:lvl2pPr marL="742950" indent="-285750" eaLnBrk="0" hangingPunct="0">
                <a:spcBef>
                  <a:spcPct val="20000"/>
                </a:spcBef>
                <a:buClr>
                  <a:schemeClr val="hlink"/>
                </a:buClr>
                <a:buFont typeface="Wingdings" pitchFamily="2" charset="2"/>
                <a:buChar char="l"/>
                <a:defRPr kumimoji="1" sz="2000">
                  <a:solidFill>
                    <a:schemeClr val="tx1"/>
                  </a:solidFill>
                  <a:latin typeface="Arial" pitchFamily="34" charset="0"/>
                  <a:ea typeface="HGP創英角ｺﾞｼｯｸUB" pitchFamily="50" charset="-128"/>
                </a:defRPr>
              </a:lvl2pPr>
              <a:lvl3pPr marL="1143000" indent="-228600" eaLnBrk="0" hangingPunct="0">
                <a:spcBef>
                  <a:spcPct val="20000"/>
                </a:spcBef>
                <a:buClr>
                  <a:schemeClr val="hlink"/>
                </a:buClr>
                <a:buFont typeface="Arial" pitchFamily="34" charset="0"/>
                <a:buChar char="•"/>
                <a:defRPr kumimoji="1">
                  <a:solidFill>
                    <a:schemeClr val="tx1"/>
                  </a:solidFill>
                  <a:latin typeface="Arial" pitchFamily="34" charset="0"/>
                  <a:ea typeface="HGP創英角ｺﾞｼｯｸUB" pitchFamily="50" charset="-128"/>
                </a:defRPr>
              </a:lvl3pPr>
              <a:lvl4pPr marL="1600200" indent="-228600" eaLnBrk="0" hangingPunct="0">
                <a:spcBef>
                  <a:spcPct val="20000"/>
                </a:spcBef>
                <a:buClr>
                  <a:schemeClr val="hlink"/>
                </a:buClr>
                <a:buFont typeface="Tahoma" pitchFamily="34" charset="0"/>
                <a:buChar char="–"/>
                <a:defRPr kumimoji="1" sz="1600">
                  <a:solidFill>
                    <a:schemeClr val="tx1"/>
                  </a:solidFill>
                  <a:latin typeface="Arial" pitchFamily="34"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pitchFamily="34" charset="0"/>
                  <a:ea typeface="ＭＳ Ｐゴシック" pitchFamily="50" charset="-128"/>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ＭＳ Ｐゴシック" pitchFamily="50" charset="-128"/>
                </a:defRPr>
              </a:lvl9pPr>
            </a:lstStyle>
            <a:p>
              <a:pPr algn="ctr" eaLnBrk="1" hangingPunct="1">
                <a:buClr>
                  <a:schemeClr val="accent2"/>
                </a:buClr>
                <a:buFont typeface="Wingdings" pitchFamily="2" charset="2"/>
                <a:buNone/>
              </a:pPr>
              <a:r>
                <a:rPr lang="ja-JP" altLang="en-US" sz="1200" b="1" dirty="0">
                  <a:solidFill>
                    <a:srgbClr val="292929"/>
                  </a:solidFill>
                  <a:latin typeface="+mn-ea"/>
                  <a:ea typeface="+mn-ea"/>
                </a:rPr>
                <a:t>作成</a:t>
              </a:r>
            </a:p>
          </p:txBody>
        </p:sp>
        <p:sp>
          <p:nvSpPr>
            <p:cNvPr id="38" name="Line 24"/>
            <p:cNvSpPr>
              <a:spLocks noChangeShapeType="1"/>
            </p:cNvSpPr>
            <p:nvPr/>
          </p:nvSpPr>
          <p:spPr bwMode="auto">
            <a:xfrm>
              <a:off x="2971" y="2750"/>
              <a:ext cx="1905"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39" name="Line 25"/>
            <p:cNvSpPr>
              <a:spLocks noChangeShapeType="1"/>
            </p:cNvSpPr>
            <p:nvPr/>
          </p:nvSpPr>
          <p:spPr bwMode="auto">
            <a:xfrm>
              <a:off x="2971" y="3060"/>
              <a:ext cx="1905" cy="0"/>
            </a:xfrm>
            <a:prstGeom prst="line">
              <a:avLst/>
            </a:prstGeom>
            <a:noFill/>
            <a:ln w="38100" cmpd="dbl">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40" name="Line 26"/>
            <p:cNvSpPr>
              <a:spLocks noChangeShapeType="1"/>
            </p:cNvSpPr>
            <p:nvPr/>
          </p:nvSpPr>
          <p:spPr bwMode="auto">
            <a:xfrm>
              <a:off x="2971" y="3232"/>
              <a:ext cx="190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41" name="Line 27"/>
            <p:cNvSpPr>
              <a:spLocks noChangeShapeType="1"/>
            </p:cNvSpPr>
            <p:nvPr/>
          </p:nvSpPr>
          <p:spPr bwMode="auto">
            <a:xfrm>
              <a:off x="2971" y="3566"/>
              <a:ext cx="1905" cy="0"/>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42" name="Line 28"/>
            <p:cNvSpPr>
              <a:spLocks noChangeShapeType="1"/>
            </p:cNvSpPr>
            <p:nvPr/>
          </p:nvSpPr>
          <p:spPr bwMode="auto">
            <a:xfrm>
              <a:off x="2971" y="2750"/>
              <a:ext cx="0" cy="816"/>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43" name="Line 29"/>
            <p:cNvSpPr>
              <a:spLocks noChangeShapeType="1"/>
            </p:cNvSpPr>
            <p:nvPr/>
          </p:nvSpPr>
          <p:spPr bwMode="auto">
            <a:xfrm>
              <a:off x="4876" y="2750"/>
              <a:ext cx="0" cy="816"/>
            </a:xfrm>
            <a:prstGeom prst="line">
              <a:avLst/>
            </a:prstGeom>
            <a:noFill/>
            <a:ln w="28575" cap="sq">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44" name="Line 30"/>
            <p:cNvSpPr>
              <a:spLocks noChangeShapeType="1"/>
            </p:cNvSpPr>
            <p:nvPr/>
          </p:nvSpPr>
          <p:spPr bwMode="auto">
            <a:xfrm>
              <a:off x="3606" y="3067"/>
              <a:ext cx="0" cy="49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sp>
          <p:nvSpPr>
            <p:cNvPr id="45" name="Line 31"/>
            <p:cNvSpPr>
              <a:spLocks noChangeShapeType="1"/>
            </p:cNvSpPr>
            <p:nvPr/>
          </p:nvSpPr>
          <p:spPr bwMode="auto">
            <a:xfrm>
              <a:off x="4241" y="3067"/>
              <a:ext cx="0" cy="49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ja-JP" altLang="en-US" dirty="0">
                <a:latin typeface="+mn-ea"/>
              </a:endParaRPr>
            </a:p>
          </p:txBody>
        </p:sp>
      </p:grpSp>
    </p:spTree>
    <p:extLst>
      <p:ext uri="{BB962C8B-B14F-4D97-AF65-F5344CB8AC3E}">
        <p14:creationId xmlns:p14="http://schemas.microsoft.com/office/powerpoint/2010/main" val="1476649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63726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プレースホルダー 2"/>
          <p:cNvSpPr>
            <a:spLocks noGrp="1"/>
          </p:cNvSpPr>
          <p:nvPr>
            <p:ph type="body" sz="quarter" idx="15"/>
          </p:nvPr>
        </p:nvSpPr>
        <p:spPr/>
        <p:txBody>
          <a:bodyPr/>
          <a:lstStyle/>
          <a:p>
            <a:r>
              <a:rPr lang="ja-JP" altLang="en-US" dirty="0" smtClean="0"/>
              <a:t>はじめに</a:t>
            </a:r>
            <a:endParaRPr lang="en-US" altLang="ja-JP" dirty="0" smtClean="0"/>
          </a:p>
          <a:p>
            <a:r>
              <a:rPr lang="ja-JP" altLang="en-US" dirty="0" smtClean="0"/>
              <a:t>作業概要</a:t>
            </a:r>
            <a:endParaRPr lang="en-US" altLang="ja-JP" dirty="0" smtClean="0"/>
          </a:p>
          <a:p>
            <a:r>
              <a:rPr lang="ja-JP" altLang="en-US" dirty="0" smtClean="0"/>
              <a:t>記事コーナー改修</a:t>
            </a:r>
            <a:endParaRPr lang="en-US" altLang="ja-JP" dirty="0" smtClean="0"/>
          </a:p>
          <a:p>
            <a:r>
              <a:rPr lang="ja-JP" altLang="en-US" dirty="0" smtClean="0"/>
              <a:t>記事ページ改修</a:t>
            </a:r>
            <a:endParaRPr lang="en-US" altLang="ja-JP" dirty="0" smtClean="0"/>
          </a:p>
          <a:p>
            <a:r>
              <a:rPr lang="ja-JP" altLang="en-US" dirty="0" smtClean="0"/>
              <a:t>トップページ文字装飾</a:t>
            </a:r>
            <a:endParaRPr lang="en-US" altLang="ja-JP" dirty="0" smtClean="0"/>
          </a:p>
          <a:p>
            <a:r>
              <a:rPr lang="ja-JP" altLang="en-US" dirty="0" smtClean="0"/>
              <a:t>トップページ印刷機能</a:t>
            </a:r>
            <a:endParaRPr lang="en-US" altLang="ja-JP" dirty="0" smtClean="0"/>
          </a:p>
          <a:p>
            <a:endParaRPr lang="en-US" altLang="ja-JP" dirty="0" smtClean="0"/>
          </a:p>
          <a:p>
            <a:endParaRPr lang="en-US" altLang="ja-JP" dirty="0" smtClean="0"/>
          </a:p>
        </p:txBody>
      </p:sp>
      <p:sp>
        <p:nvSpPr>
          <p:cNvPr id="2" name="タイトル 1"/>
          <p:cNvSpPr>
            <a:spLocks noGrp="1"/>
          </p:cNvSpPr>
          <p:nvPr>
            <p:ph type="title"/>
          </p:nvPr>
        </p:nvSpPr>
        <p:spPr/>
        <p:txBody>
          <a:bodyPr/>
          <a:lstStyle/>
          <a:p>
            <a:r>
              <a:rPr kumimoji="1" lang="ja-JP" altLang="en-US" dirty="0" smtClean="0"/>
              <a:t>目次</a:t>
            </a:r>
            <a:endParaRPr kumimoji="1" lang="ja-JP" altLang="en-US" dirty="0"/>
          </a:p>
        </p:txBody>
      </p:sp>
    </p:spTree>
    <p:extLst>
      <p:ext uri="{BB962C8B-B14F-4D97-AF65-F5344CB8AC3E}">
        <p14:creationId xmlns:p14="http://schemas.microsoft.com/office/powerpoint/2010/main" val="36685414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4"/>
          <p:cNvSpPr>
            <a:spLocks noGrp="1"/>
          </p:cNvSpPr>
          <p:nvPr>
            <p:ph sz="quarter" idx="13"/>
          </p:nvPr>
        </p:nvSpPr>
        <p:spPr/>
        <p:txBody>
          <a:bodyPr/>
          <a:lstStyle/>
          <a:p>
            <a:r>
              <a:rPr lang="ja-JP" altLang="en-US" dirty="0">
                <a:latin typeface="メイリオ" panose="020B0604030504040204" pitchFamily="50" charset="-128"/>
                <a:ea typeface="メイリオ" panose="020B0604030504040204" pitchFamily="50" charset="-128"/>
                <a:cs typeface="メイリオ" panose="020B0604030504040204" pitchFamily="50" charset="-128"/>
              </a:rPr>
              <a:t>本ドキュメントは、ゆりかご</a:t>
            </a:r>
            <a:r>
              <a:rPr lang="en-US" altLang="ja-JP" dirty="0">
                <a:latin typeface="メイリオ" panose="020B0604030504040204" pitchFamily="50" charset="-128"/>
                <a:ea typeface="メイリオ" panose="020B0604030504040204" pitchFamily="50" charset="-128"/>
                <a:cs typeface="メイリオ" panose="020B0604030504040204" pitchFamily="50" charset="-128"/>
              </a:rPr>
              <a:t>HP</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機能</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強化（</a:t>
            </a:r>
            <a:r>
              <a:rPr lang="en-US" altLang="ja-JP" dirty="0" smtClean="0">
                <a:latin typeface="メイリオ" panose="020B0604030504040204" pitchFamily="50" charset="-128"/>
                <a:ea typeface="メイリオ" panose="020B0604030504040204" pitchFamily="50" charset="-128"/>
                <a:cs typeface="メイリオ" panose="020B0604030504040204" pitchFamily="50" charset="-128"/>
              </a:rPr>
              <a:t>GW</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　に関する基本</a:t>
            </a:r>
            <a:r>
              <a:rPr lang="ja-JP" altLang="en-US" dirty="0">
                <a:latin typeface="メイリオ" panose="020B0604030504040204" pitchFamily="50" charset="-128"/>
                <a:ea typeface="メイリオ" panose="020B0604030504040204" pitchFamily="50" charset="-128"/>
                <a:cs typeface="メイリオ" panose="020B0604030504040204" pitchFamily="50" charset="-128"/>
              </a:rPr>
              <a:t>設計仕様を記載するものです。</a:t>
            </a:r>
            <a:endParaRPr lang="en-US" altLang="ja-JP" dirty="0">
              <a:latin typeface="メイリオ" panose="020B0604030504040204" pitchFamily="50" charset="-128"/>
              <a:ea typeface="メイリオ" panose="020B0604030504040204" pitchFamily="50" charset="-128"/>
              <a:cs typeface="メイリオ" panose="020B0604030504040204" pitchFamily="50" charset="-128"/>
            </a:endParaRPr>
          </a:p>
          <a:p>
            <a:endParaRPr kumimoji="1" lang="ja-JP" altLang="en-US" dirty="0"/>
          </a:p>
        </p:txBody>
      </p:sp>
      <p:sp>
        <p:nvSpPr>
          <p:cNvPr id="4" name="タイトル 3"/>
          <p:cNvSpPr>
            <a:spLocks noGrp="1"/>
          </p:cNvSpPr>
          <p:nvPr>
            <p:ph type="title"/>
          </p:nvPr>
        </p:nvSpPr>
        <p:spPr/>
        <p:txBody>
          <a:bodyPr/>
          <a:lstStyle/>
          <a:p>
            <a:r>
              <a:rPr lang="ja-JP" altLang="en-US" dirty="0"/>
              <a:t>１．はじめに</a:t>
            </a:r>
            <a:endParaRPr kumimoji="1" lang="ja-JP" altLang="en-US" dirty="0"/>
          </a:p>
        </p:txBody>
      </p:sp>
    </p:spTree>
    <p:extLst>
      <p:ext uri="{BB962C8B-B14F-4D97-AF65-F5344CB8AC3E}">
        <p14:creationId xmlns:p14="http://schemas.microsoft.com/office/powerpoint/2010/main" val="32904738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4"/>
          <p:cNvSpPr>
            <a:spLocks noGrp="1"/>
          </p:cNvSpPr>
          <p:nvPr>
            <p:ph sz="quarter" idx="13"/>
          </p:nvPr>
        </p:nvSpPr>
        <p:spPr/>
        <p:txBody>
          <a:bodyPr/>
          <a:lstStyle/>
          <a:p>
            <a:r>
              <a:rPr lang="ja-JP" altLang="en-US" dirty="0">
                <a:latin typeface="メイリオ" panose="020B0604030504040204" pitchFamily="50" charset="-128"/>
                <a:ea typeface="メイリオ" panose="020B0604030504040204" pitchFamily="50" charset="-128"/>
                <a:cs typeface="メイリオ" panose="020B0604030504040204" pitchFamily="50" charset="-128"/>
              </a:rPr>
              <a:t>本作業の概要を以下に</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示します。</a:t>
            </a:r>
            <a:endParaRPr kumimoji="1" lang="ja-JP" altLang="en-US" dirty="0"/>
          </a:p>
        </p:txBody>
      </p:sp>
      <p:sp>
        <p:nvSpPr>
          <p:cNvPr id="4" name="タイトル 3"/>
          <p:cNvSpPr>
            <a:spLocks noGrp="1"/>
          </p:cNvSpPr>
          <p:nvPr>
            <p:ph type="title"/>
          </p:nvPr>
        </p:nvSpPr>
        <p:spPr/>
        <p:txBody>
          <a:bodyPr/>
          <a:lstStyle/>
          <a:p>
            <a:r>
              <a:rPr lang="ja-JP" altLang="en-US" dirty="0" smtClean="0"/>
              <a:t>２．作業概要</a:t>
            </a:r>
            <a:endParaRPr kumimoji="1" lang="ja-JP" altLang="en-US" dirty="0"/>
          </a:p>
        </p:txBody>
      </p:sp>
      <p:graphicFrame>
        <p:nvGraphicFramePr>
          <p:cNvPr id="6" name="表 5"/>
          <p:cNvGraphicFramePr>
            <a:graphicFrameLocks noGrp="1"/>
          </p:cNvGraphicFramePr>
          <p:nvPr>
            <p:extLst>
              <p:ext uri="{D42A27DB-BD31-4B8C-83A1-F6EECF244321}">
                <p14:modId xmlns:p14="http://schemas.microsoft.com/office/powerpoint/2010/main" val="3079437133"/>
              </p:ext>
            </p:extLst>
          </p:nvPr>
        </p:nvGraphicFramePr>
        <p:xfrm>
          <a:off x="451127" y="1643360"/>
          <a:ext cx="8260795" cy="3496673"/>
        </p:xfrm>
        <a:graphic>
          <a:graphicData uri="http://schemas.openxmlformats.org/drawingml/2006/table">
            <a:tbl>
              <a:tblPr firstRow="1" bandRow="1">
                <a:tableStyleId>{5C22544A-7EE6-4342-B048-85BDC9FD1C3A}</a:tableStyleId>
              </a:tblPr>
              <a:tblGrid>
                <a:gridCol w="523890">
                  <a:extLst>
                    <a:ext uri="{9D8B030D-6E8A-4147-A177-3AD203B41FA5}">
                      <a16:colId xmlns:a16="http://schemas.microsoft.com/office/drawing/2014/main" val="20000"/>
                    </a:ext>
                  </a:extLst>
                </a:gridCol>
                <a:gridCol w="2433385">
                  <a:extLst>
                    <a:ext uri="{9D8B030D-6E8A-4147-A177-3AD203B41FA5}">
                      <a16:colId xmlns:a16="http://schemas.microsoft.com/office/drawing/2014/main" val="20001"/>
                    </a:ext>
                  </a:extLst>
                </a:gridCol>
                <a:gridCol w="5303520">
                  <a:extLst>
                    <a:ext uri="{9D8B030D-6E8A-4147-A177-3AD203B41FA5}">
                      <a16:colId xmlns:a16="http://schemas.microsoft.com/office/drawing/2014/main" val="20002"/>
                    </a:ext>
                  </a:extLst>
                </a:gridCol>
              </a:tblGrid>
              <a:tr h="514577">
                <a:tc>
                  <a:txBody>
                    <a:bodyPr/>
                    <a:lstStyle/>
                    <a:p>
                      <a:pPr algn="ctr"/>
                      <a:r>
                        <a:rPr kumimoji="1" lang="ja-JP" altLang="en-US" sz="1400" dirty="0" smtClean="0"/>
                        <a:t>№</a:t>
                      </a:r>
                      <a:endParaRPr kumimoji="1" lang="ja-JP" altLang="en-US" sz="1400" dirty="0"/>
                    </a:p>
                  </a:txBody>
                  <a:tcPr anchor="ctr"/>
                </a:tc>
                <a:tc>
                  <a:txBody>
                    <a:bodyPr/>
                    <a:lstStyle/>
                    <a:p>
                      <a:pPr algn="ctr"/>
                      <a:r>
                        <a:rPr kumimoji="1" lang="ja-JP" altLang="en-US" sz="1400" dirty="0" smtClean="0"/>
                        <a:t>開発項目</a:t>
                      </a:r>
                      <a:endParaRPr kumimoji="1" lang="ja-JP" altLang="en-US" sz="1400" dirty="0"/>
                    </a:p>
                  </a:txBody>
                  <a:tcPr anchor="ctr"/>
                </a:tc>
                <a:tc>
                  <a:txBody>
                    <a:bodyPr/>
                    <a:lstStyle/>
                    <a:p>
                      <a:pPr algn="ctr"/>
                      <a:r>
                        <a:rPr kumimoji="1" lang="ja-JP" altLang="en-US" sz="1400" dirty="0" smtClean="0"/>
                        <a:t>作業内容</a:t>
                      </a:r>
                      <a:endParaRPr kumimoji="1" lang="ja-JP" altLang="en-US" sz="1400" dirty="0"/>
                    </a:p>
                  </a:txBody>
                  <a:tcPr anchor="ctr"/>
                </a:tc>
                <a:extLst>
                  <a:ext uri="{0D108BD9-81ED-4DB2-BD59-A6C34878D82A}">
                    <a16:rowId xmlns:a16="http://schemas.microsoft.com/office/drawing/2014/main" val="10000"/>
                  </a:ext>
                </a:extLst>
              </a:tr>
              <a:tr h="37889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1200" dirty="0" smtClean="0"/>
                        <a:t>1</a:t>
                      </a:r>
                      <a:endParaRPr kumimoji="1" lang="ja-JP" altLang="en-US" sz="1200" dirty="0" smtClean="0"/>
                    </a:p>
                  </a:txBody>
                  <a:tcPr anchor="ctr"/>
                </a:tc>
                <a:tc>
                  <a:txBody>
                    <a:bodyPr/>
                    <a:lstStyle/>
                    <a:p>
                      <a:pPr algn="l"/>
                      <a:r>
                        <a:rPr kumimoji="1" lang="ja-JP" altLang="en-US" sz="1800" b="0" i="0" u="none" strike="noStrike" kern="1200" baseline="-25000" dirty="0" smtClean="0">
                          <a:solidFill>
                            <a:schemeClr val="dk1"/>
                          </a:solidFill>
                          <a:latin typeface="+mn-lt"/>
                          <a:ea typeface="+mn-ea"/>
                          <a:cs typeface="+mn-cs"/>
                        </a:rPr>
                        <a:t>記事コーナー改修</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①記事コーナー１</a:t>
                      </a:r>
                      <a:r>
                        <a:rPr lang="en-US" altLang="ja-JP" sz="1200" dirty="0" smtClean="0"/>
                        <a:t>,</a:t>
                      </a:r>
                      <a:r>
                        <a:rPr lang="ja-JP" altLang="en-US" sz="1200" dirty="0" smtClean="0"/>
                        <a:t>３への添付ファイルをアップロード項目追加</a:t>
                      </a:r>
                      <a:endParaRPr lang="en-US" altLang="ja-JP" sz="120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　・コーナー１，３に添付ファイルをアップロードする項目を追加します。</a:t>
                      </a:r>
                      <a:endParaRPr lang="en-US" altLang="ja-JP" sz="120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　・各コーナー、１つの記事にアップロード可能なファイルは１ファイル</a:t>
                      </a:r>
                      <a:endParaRPr lang="en-US" altLang="ja-JP" sz="120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　　と想定します。</a:t>
                      </a:r>
                      <a:endParaRPr lang="en-US" altLang="ja-JP" sz="120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②記事コーナー２記事数追加</a:t>
                      </a:r>
                      <a:endParaRPr lang="en-US" altLang="ja-JP" sz="120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　・記事コーナー２の登録可能記事数を最大</a:t>
                      </a:r>
                      <a:r>
                        <a:rPr lang="en-US" altLang="ja-JP" sz="1200" dirty="0" smtClean="0"/>
                        <a:t>20</a:t>
                      </a:r>
                      <a:r>
                        <a:rPr lang="ja-JP" altLang="en-US" sz="1200" dirty="0" smtClean="0"/>
                        <a:t>件まで増量します。</a:t>
                      </a:r>
                    </a:p>
                  </a:txBody>
                  <a:tcPr anchor="ctr"/>
                </a:tc>
                <a:extLst>
                  <a:ext uri="{0D108BD9-81ED-4DB2-BD59-A6C34878D82A}">
                    <a16:rowId xmlns:a16="http://schemas.microsoft.com/office/drawing/2014/main" val="15453593"/>
                  </a:ext>
                </a:extLst>
              </a:tr>
              <a:tr h="5132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２</a:t>
                      </a:r>
                    </a:p>
                  </a:txBody>
                  <a:tcPr anchor="ctr"/>
                </a:tc>
                <a:tc>
                  <a:txBody>
                    <a:bodyPr/>
                    <a:lstStyle/>
                    <a:p>
                      <a:pPr algn="l"/>
                      <a:r>
                        <a:rPr kumimoji="1" lang="ja-JP" altLang="en-US" sz="1800" b="0" i="0" u="none" strike="noStrike" kern="1200" baseline="-25000" dirty="0" smtClean="0">
                          <a:solidFill>
                            <a:schemeClr val="dk1"/>
                          </a:solidFill>
                          <a:latin typeface="+mn-lt"/>
                          <a:ea typeface="+mn-ea"/>
                          <a:cs typeface="+mn-cs"/>
                        </a:rPr>
                        <a:t>記事ページ文字サイズ変更・リンク追加</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記事ページの本文１～３に対し、文字の大きさを変える機能、入力した文字にリンクを付ける機能を追加します。</a:t>
                      </a:r>
                    </a:p>
                  </a:txBody>
                  <a:tcPr anchor="ctr"/>
                </a:tc>
                <a:extLst>
                  <a:ext uri="{0D108BD9-81ED-4DB2-BD59-A6C34878D82A}">
                    <a16:rowId xmlns:a16="http://schemas.microsoft.com/office/drawing/2014/main" val="618667867"/>
                  </a:ext>
                </a:extLst>
              </a:tr>
              <a:tr h="5132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３</a:t>
                      </a:r>
                    </a:p>
                  </a:txBody>
                  <a:tcPr anchor="ctr"/>
                </a:tc>
                <a:tc>
                  <a:txBody>
                    <a:bodyPr/>
                    <a:lstStyle/>
                    <a:p>
                      <a:pPr algn="l"/>
                      <a:r>
                        <a:rPr kumimoji="1" lang="ja-JP" altLang="en-US" sz="1800" b="0" i="0" u="none" strike="noStrike" kern="1200" baseline="-25000" dirty="0" smtClean="0">
                          <a:solidFill>
                            <a:schemeClr val="dk1"/>
                          </a:solidFill>
                          <a:latin typeface="+mn-lt"/>
                          <a:ea typeface="+mn-ea"/>
                          <a:cs typeface="+mn-cs"/>
                        </a:rPr>
                        <a:t>トップページ文字装飾</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トップページの挨拶、概要本文（文章のみ、文章＋画像パーツ）に対し、文字装飾および文字サイズ変更可能な</a:t>
                      </a:r>
                      <a:r>
                        <a:rPr lang="en-US" altLang="ja-JP" sz="1200" dirty="0" smtClean="0"/>
                        <a:t>I/F</a:t>
                      </a:r>
                      <a:r>
                        <a:rPr lang="ja-JP" altLang="en-US" sz="1200" dirty="0" smtClean="0"/>
                        <a:t>を追加します。（記事本文と同等レベル）</a:t>
                      </a:r>
                    </a:p>
                  </a:txBody>
                  <a:tcPr anchor="ctr"/>
                </a:tc>
                <a:extLst>
                  <a:ext uri="{0D108BD9-81ED-4DB2-BD59-A6C34878D82A}">
                    <a16:rowId xmlns:a16="http://schemas.microsoft.com/office/drawing/2014/main" val="2361121998"/>
                  </a:ext>
                </a:extLst>
              </a:tr>
              <a:tr h="5132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ja-JP" altLang="en-US" sz="1200" dirty="0" smtClean="0"/>
                        <a:t>４</a:t>
                      </a:r>
                    </a:p>
                  </a:txBody>
                  <a:tcPr anchor="ctr"/>
                </a:tc>
                <a:tc>
                  <a:txBody>
                    <a:bodyPr/>
                    <a:lstStyle/>
                    <a:p>
                      <a:pPr algn="l"/>
                      <a:r>
                        <a:rPr kumimoji="1" lang="ja-JP" altLang="en-US" sz="1800" b="0" i="0" u="none" strike="noStrike" kern="1200" baseline="-25000" dirty="0" smtClean="0">
                          <a:solidFill>
                            <a:schemeClr val="dk1"/>
                          </a:solidFill>
                          <a:latin typeface="+mn-lt"/>
                          <a:ea typeface="+mn-ea"/>
                          <a:cs typeface="+mn-cs"/>
                        </a:rPr>
                        <a:t>トップページ印刷機能</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レイアウト５のトップページについて、ブラウザ印刷の最適化を行います。</a:t>
                      </a:r>
                      <a:r>
                        <a:rPr lang="en-US" altLang="ja-JP" sz="1200" dirty="0" err="1" smtClean="0"/>
                        <a:t>MediaPrint</a:t>
                      </a:r>
                      <a:r>
                        <a:rPr lang="ja-JP" altLang="en-US" sz="1200" dirty="0" smtClean="0"/>
                        <a:t>の</a:t>
                      </a:r>
                      <a:r>
                        <a:rPr lang="en-US" altLang="ja-JP" sz="1200" dirty="0" smtClean="0"/>
                        <a:t>CSS</a:t>
                      </a:r>
                      <a:r>
                        <a:rPr lang="ja-JP" altLang="en-US" sz="1200" dirty="0" smtClean="0"/>
                        <a:t>により、</a:t>
                      </a:r>
                      <a:r>
                        <a:rPr lang="en-US" altLang="ja-JP" sz="1200" dirty="0" smtClean="0"/>
                        <a:t>A4</a:t>
                      </a:r>
                      <a:r>
                        <a:rPr lang="ja-JP" altLang="en-US" sz="1200" dirty="0" smtClean="0"/>
                        <a:t>印刷の対応を想定しております。</a:t>
                      </a:r>
                      <a:endParaRPr lang="en-US" altLang="ja-JP" sz="120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ja-JP" altLang="en-US" sz="1200" dirty="0" smtClean="0"/>
                        <a:t>１ページに収まらない場合は複数ページによる印刷となります。</a:t>
                      </a:r>
                      <a:endParaRPr lang="en-US" altLang="ja-JP" sz="1200" dirty="0" smtClean="0"/>
                    </a:p>
                  </a:txBody>
                  <a:tcPr anchor="ctr"/>
                </a:tc>
                <a:extLst>
                  <a:ext uri="{0D108BD9-81ED-4DB2-BD59-A6C34878D82A}">
                    <a16:rowId xmlns:a16="http://schemas.microsoft.com/office/drawing/2014/main" val="1636319684"/>
                  </a:ext>
                </a:extLst>
              </a:tr>
            </a:tbl>
          </a:graphicData>
        </a:graphic>
      </p:graphicFrame>
    </p:spTree>
    <p:extLst>
      <p:ext uri="{BB962C8B-B14F-4D97-AF65-F5344CB8AC3E}">
        <p14:creationId xmlns:p14="http://schemas.microsoft.com/office/powerpoint/2010/main" val="19743157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図 14"/>
          <p:cNvPicPr>
            <a:picLocks noChangeAspect="1"/>
          </p:cNvPicPr>
          <p:nvPr/>
        </p:nvPicPr>
        <p:blipFill>
          <a:blip r:embed="rId2"/>
          <a:stretch>
            <a:fillRect/>
          </a:stretch>
        </p:blipFill>
        <p:spPr>
          <a:xfrm>
            <a:off x="821207" y="2382001"/>
            <a:ext cx="3257231" cy="4175707"/>
          </a:xfrm>
          <a:prstGeom prst="rect">
            <a:avLst/>
          </a:prstGeom>
        </p:spPr>
      </p:pic>
      <p:sp>
        <p:nvSpPr>
          <p:cNvPr id="5" name="コンテンツ プレースホルダー 4"/>
          <p:cNvSpPr>
            <a:spLocks noGrp="1"/>
          </p:cNvSpPr>
          <p:nvPr>
            <p:ph sz="quarter" idx="13"/>
          </p:nvPr>
        </p:nvSpPr>
        <p:spPr>
          <a:xfrm>
            <a:off x="215899" y="1160463"/>
            <a:ext cx="8815957" cy="4968875"/>
          </a:xfrm>
        </p:spPr>
        <p:txBody>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①記事コーナー１、３への添付ファイルアップロード項目の追加</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コーナー２同様、参考</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URL</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と</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SNS</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連携設定の間に「添付ファイル」の設定項目を追加します。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アップロード可能なファイルは１つの記事に対して１ファイルとし、ファイルサイズは４</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M</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バイトまでとします。（コーナー２同様）</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2"/>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endParaRPr kumimoji="1" lang="ja-JP" altLang="en-US" dirty="0"/>
          </a:p>
        </p:txBody>
      </p:sp>
      <p:sp>
        <p:nvSpPr>
          <p:cNvPr id="4" name="タイトル 3"/>
          <p:cNvSpPr>
            <a:spLocks noGrp="1"/>
          </p:cNvSpPr>
          <p:nvPr>
            <p:ph type="title"/>
          </p:nvPr>
        </p:nvSpPr>
        <p:spPr/>
        <p:txBody>
          <a:bodyPr/>
          <a:lstStyle/>
          <a:p>
            <a:r>
              <a:rPr lang="ja-JP" altLang="en-US" dirty="0" smtClean="0"/>
              <a:t>３．記事コーナー改修</a:t>
            </a:r>
            <a:endParaRPr kumimoji="1" lang="ja-JP" altLang="en-US" dirty="0"/>
          </a:p>
        </p:txBody>
      </p:sp>
      <p:sp>
        <p:nvSpPr>
          <p:cNvPr id="6" name="線吹き出し 1 (枠付き) 5"/>
          <p:cNvSpPr/>
          <p:nvPr/>
        </p:nvSpPr>
        <p:spPr bwMode="auto">
          <a:xfrm>
            <a:off x="4301190" y="4665454"/>
            <a:ext cx="1814362" cy="737690"/>
          </a:xfrm>
          <a:prstGeom prst="borderCallout1">
            <a:avLst>
              <a:gd name="adj1" fmla="val 18750"/>
              <a:gd name="adj2" fmla="val -8333"/>
              <a:gd name="adj3" fmla="val 76093"/>
              <a:gd name="adj4" fmla="val -62171"/>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smtClean="0">
                <a:solidFill>
                  <a:schemeClr val="tx1"/>
                </a:solidFill>
                <a:latin typeface="+mj-ea"/>
                <a:ea typeface="+mj-ea"/>
              </a:rPr>
              <a:t>コーナー２と同様の位置に添付ファイルの項目を追加します。</a:t>
            </a:r>
            <a:endParaRPr kumimoji="1" lang="ja-JP" altLang="en-US" sz="1000" dirty="0" smtClean="0">
              <a:solidFill>
                <a:schemeClr val="tx1"/>
              </a:solidFill>
              <a:latin typeface="+mj-ea"/>
              <a:ea typeface="+mj-ea"/>
            </a:endParaRPr>
          </a:p>
        </p:txBody>
      </p:sp>
      <p:sp>
        <p:nvSpPr>
          <p:cNvPr id="7" name="正方形/長方形 6"/>
          <p:cNvSpPr/>
          <p:nvPr/>
        </p:nvSpPr>
        <p:spPr bwMode="auto">
          <a:xfrm>
            <a:off x="895481" y="5020630"/>
            <a:ext cx="2230104" cy="765028"/>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Tree>
    <p:extLst>
      <p:ext uri="{BB962C8B-B14F-4D97-AF65-F5344CB8AC3E}">
        <p14:creationId xmlns:p14="http://schemas.microsoft.com/office/powerpoint/2010/main" val="30248374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4"/>
          <p:cNvSpPr>
            <a:spLocks noGrp="1"/>
          </p:cNvSpPr>
          <p:nvPr>
            <p:ph sz="quarter" idx="13"/>
          </p:nvPr>
        </p:nvSpPr>
        <p:spPr>
          <a:xfrm>
            <a:off x="215899" y="1160463"/>
            <a:ext cx="8815957" cy="4968875"/>
          </a:xfrm>
        </p:spPr>
        <p:txBody>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②記事コーナー２の登録可能記事数追加（最大</a:t>
            </a:r>
            <a:r>
              <a:rPr lang="en-US" altLang="ja-JP" dirty="0" smtClean="0">
                <a:latin typeface="メイリオ" panose="020B0604030504040204" pitchFamily="50" charset="-128"/>
                <a:ea typeface="メイリオ" panose="020B0604030504040204" pitchFamily="50" charset="-128"/>
                <a:cs typeface="メイリオ" panose="020B0604030504040204" pitchFamily="50" charset="-128"/>
              </a:rPr>
              <a:t>20</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件）</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現状、記事コーナー２の最大登録件数は</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10</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件となっておりますが、コーナー１・３同様最大</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20</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件</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まで登録できるようにします。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添付ファイルが登録されている記事の場合、「ゆり」「自作」と同列に、添付ファイルのアイコンを表記します。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endParaRPr kumimoji="1" lang="ja-JP" altLang="en-US" dirty="0"/>
          </a:p>
        </p:txBody>
      </p:sp>
      <p:sp>
        <p:nvSpPr>
          <p:cNvPr id="4" name="タイトル 3"/>
          <p:cNvSpPr>
            <a:spLocks noGrp="1"/>
          </p:cNvSpPr>
          <p:nvPr>
            <p:ph type="title"/>
          </p:nvPr>
        </p:nvSpPr>
        <p:spPr/>
        <p:txBody>
          <a:bodyPr/>
          <a:lstStyle/>
          <a:p>
            <a:r>
              <a:rPr lang="ja-JP" altLang="en-US" dirty="0" smtClean="0"/>
              <a:t>３．記事コーナー改修</a:t>
            </a:r>
            <a:endParaRPr kumimoji="1" lang="ja-JP" altLang="en-US" dirty="0"/>
          </a:p>
        </p:txBody>
      </p:sp>
      <p:sp>
        <p:nvSpPr>
          <p:cNvPr id="7" name="正方形/長方形 6"/>
          <p:cNvSpPr/>
          <p:nvPr/>
        </p:nvSpPr>
        <p:spPr bwMode="auto">
          <a:xfrm>
            <a:off x="895481" y="5020630"/>
            <a:ext cx="2230104" cy="765028"/>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pic>
        <p:nvPicPr>
          <p:cNvPr id="2" name="図 1"/>
          <p:cNvPicPr>
            <a:picLocks noChangeAspect="1"/>
          </p:cNvPicPr>
          <p:nvPr/>
        </p:nvPicPr>
        <p:blipFill>
          <a:blip r:embed="rId2"/>
          <a:stretch>
            <a:fillRect/>
          </a:stretch>
        </p:blipFill>
        <p:spPr>
          <a:xfrm>
            <a:off x="613151" y="2590384"/>
            <a:ext cx="3894751" cy="3605458"/>
          </a:xfrm>
          <a:prstGeom prst="rect">
            <a:avLst/>
          </a:prstGeom>
        </p:spPr>
      </p:pic>
      <p:sp>
        <p:nvSpPr>
          <p:cNvPr id="9" name="正方形/長方形 8"/>
          <p:cNvSpPr/>
          <p:nvPr/>
        </p:nvSpPr>
        <p:spPr bwMode="auto">
          <a:xfrm>
            <a:off x="1363764" y="4735141"/>
            <a:ext cx="1628817" cy="178558"/>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6" name="線吹き出し 1 (枠付き) 5"/>
          <p:cNvSpPr/>
          <p:nvPr/>
        </p:nvSpPr>
        <p:spPr bwMode="auto">
          <a:xfrm>
            <a:off x="5139654" y="4666476"/>
            <a:ext cx="2739690" cy="932930"/>
          </a:xfrm>
          <a:prstGeom prst="borderCallout1">
            <a:avLst>
              <a:gd name="adj1" fmla="val 36571"/>
              <a:gd name="adj2" fmla="val -2859"/>
              <a:gd name="adj3" fmla="val 19800"/>
              <a:gd name="adj4" fmla="val -78726"/>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smtClean="0">
                <a:solidFill>
                  <a:schemeClr val="tx1"/>
                </a:solidFill>
                <a:latin typeface="+mj-ea"/>
                <a:ea typeface="+mj-ea"/>
              </a:rPr>
              <a:t>「→記事を追加」リンクから</a:t>
            </a:r>
            <a:endParaRPr lang="en-US" altLang="ja-JP" sz="1000" dirty="0" smtClean="0">
              <a:solidFill>
                <a:schemeClr val="tx1"/>
              </a:solidFill>
              <a:latin typeface="+mj-ea"/>
              <a:ea typeface="+mj-ea"/>
            </a:endParaRPr>
          </a:p>
          <a:p>
            <a:r>
              <a:rPr lang="ja-JP" altLang="en-US" sz="1000" dirty="0" smtClean="0">
                <a:solidFill>
                  <a:schemeClr val="tx1"/>
                </a:solidFill>
                <a:latin typeface="+mj-ea"/>
                <a:ea typeface="+mj-ea"/>
              </a:rPr>
              <a:t>「これ以上記事は追加できません」</a:t>
            </a:r>
            <a:endParaRPr lang="en-US" altLang="ja-JP" sz="1000" dirty="0" smtClean="0">
              <a:solidFill>
                <a:schemeClr val="tx1"/>
              </a:solidFill>
              <a:latin typeface="+mj-ea"/>
              <a:ea typeface="+mj-ea"/>
            </a:endParaRPr>
          </a:p>
          <a:p>
            <a:r>
              <a:rPr lang="ja-JP" altLang="en-US" sz="1000" dirty="0" smtClean="0">
                <a:solidFill>
                  <a:schemeClr val="tx1"/>
                </a:solidFill>
                <a:latin typeface="+mj-ea"/>
                <a:ea typeface="+mj-ea"/>
              </a:rPr>
              <a:t>という表記に切り替える起点となる記事数を</a:t>
            </a:r>
            <a:endParaRPr lang="en-US" altLang="ja-JP" sz="1000" dirty="0" smtClean="0">
              <a:solidFill>
                <a:schemeClr val="tx1"/>
              </a:solidFill>
              <a:latin typeface="+mj-ea"/>
              <a:ea typeface="+mj-ea"/>
            </a:endParaRPr>
          </a:p>
          <a:p>
            <a:r>
              <a:rPr lang="en-US" altLang="ja-JP" sz="1000" dirty="0" smtClean="0">
                <a:solidFill>
                  <a:schemeClr val="tx1"/>
                </a:solidFill>
                <a:latin typeface="+mj-ea"/>
                <a:ea typeface="+mj-ea"/>
              </a:rPr>
              <a:t>10</a:t>
            </a:r>
            <a:r>
              <a:rPr lang="ja-JP" altLang="en-US" sz="1000" dirty="0" smtClean="0">
                <a:solidFill>
                  <a:schemeClr val="tx1"/>
                </a:solidFill>
                <a:latin typeface="+mj-ea"/>
                <a:ea typeface="+mj-ea"/>
              </a:rPr>
              <a:t>件→</a:t>
            </a:r>
            <a:r>
              <a:rPr lang="en-US" altLang="ja-JP" sz="1000" dirty="0" smtClean="0">
                <a:solidFill>
                  <a:schemeClr val="tx1"/>
                </a:solidFill>
                <a:latin typeface="+mj-ea"/>
                <a:ea typeface="+mj-ea"/>
              </a:rPr>
              <a:t>20</a:t>
            </a:r>
            <a:r>
              <a:rPr lang="ja-JP" altLang="en-US" sz="1000" dirty="0" smtClean="0">
                <a:solidFill>
                  <a:schemeClr val="tx1"/>
                </a:solidFill>
                <a:latin typeface="+mj-ea"/>
                <a:ea typeface="+mj-ea"/>
              </a:rPr>
              <a:t>件とします。</a:t>
            </a:r>
            <a:endParaRPr lang="en-US" altLang="ja-JP" sz="1000" dirty="0" smtClean="0">
              <a:solidFill>
                <a:schemeClr val="tx1"/>
              </a:solidFill>
              <a:latin typeface="+mj-ea"/>
              <a:ea typeface="+mj-ea"/>
            </a:endParaRPr>
          </a:p>
        </p:txBody>
      </p:sp>
      <p:pic>
        <p:nvPicPr>
          <p:cNvPr id="10" name="図 9">
            <a:extLst>
              <a:ext uri="{FF2B5EF4-FFF2-40B4-BE49-F238E27FC236}">
                <a16:creationId xmlns:a16="http://schemas.microsoft.com/office/drawing/2014/main" id="{74D2CF7C-6F89-4A56-BD94-0F0E209F944E}"/>
              </a:ext>
            </a:extLst>
          </p:cNvPr>
          <p:cNvPicPr>
            <a:picLocks noChangeAspect="1"/>
          </p:cNvPicPr>
          <p:nvPr/>
        </p:nvPicPr>
        <p:blipFill>
          <a:blip r:embed="rId3"/>
          <a:stretch>
            <a:fillRect/>
          </a:stretch>
        </p:blipFill>
        <p:spPr>
          <a:xfrm>
            <a:off x="2908489" y="3732413"/>
            <a:ext cx="155027" cy="143840"/>
          </a:xfrm>
          <a:prstGeom prst="rect">
            <a:avLst/>
          </a:prstGeom>
        </p:spPr>
      </p:pic>
      <p:sp>
        <p:nvSpPr>
          <p:cNvPr id="11" name="正方形/長方形 10"/>
          <p:cNvSpPr/>
          <p:nvPr/>
        </p:nvSpPr>
        <p:spPr bwMode="auto">
          <a:xfrm>
            <a:off x="2908489" y="3732413"/>
            <a:ext cx="155027" cy="143840"/>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12" name="線吹き出し 1 (枠付き) 11"/>
          <p:cNvSpPr/>
          <p:nvPr/>
        </p:nvSpPr>
        <p:spPr bwMode="auto">
          <a:xfrm>
            <a:off x="4793290" y="3096368"/>
            <a:ext cx="2739690" cy="932930"/>
          </a:xfrm>
          <a:prstGeom prst="borderCallout1">
            <a:avLst>
              <a:gd name="adj1" fmla="val 36571"/>
              <a:gd name="adj2" fmla="val -2859"/>
              <a:gd name="adj3" fmla="val 74153"/>
              <a:gd name="adj4" fmla="val -63555"/>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smtClean="0">
                <a:solidFill>
                  <a:schemeClr val="tx1"/>
                </a:solidFill>
                <a:latin typeface="+mj-ea"/>
                <a:ea typeface="+mj-ea"/>
              </a:rPr>
              <a:t>添付ファイルが登録されている場合は、添付ファイルありを示すアイコンを表記します。</a:t>
            </a:r>
            <a:endParaRPr lang="en-US" altLang="ja-JP" sz="1000" dirty="0" smtClean="0">
              <a:solidFill>
                <a:schemeClr val="tx1"/>
              </a:solidFill>
              <a:latin typeface="+mj-ea"/>
              <a:ea typeface="+mj-ea"/>
            </a:endParaRPr>
          </a:p>
          <a:p>
            <a:r>
              <a:rPr lang="en-US" altLang="ja-JP" sz="1000" dirty="0" smtClean="0">
                <a:solidFill>
                  <a:schemeClr val="tx1"/>
                </a:solidFill>
                <a:latin typeface="+mj-ea"/>
                <a:ea typeface="+mj-ea"/>
              </a:rPr>
              <a:t>※</a:t>
            </a:r>
            <a:r>
              <a:rPr lang="ja-JP" altLang="en-US" sz="1000" dirty="0" smtClean="0">
                <a:solidFill>
                  <a:schemeClr val="tx1"/>
                </a:solidFill>
                <a:latin typeface="+mj-ea"/>
                <a:ea typeface="+mj-ea"/>
              </a:rPr>
              <a:t>添付ファイルは通常記事のみのため、「ゆり」「自作」との重複はありません。</a:t>
            </a:r>
            <a:endParaRPr lang="en-US" altLang="ja-JP" sz="1000" dirty="0" smtClean="0">
              <a:solidFill>
                <a:schemeClr val="tx1"/>
              </a:solidFill>
              <a:latin typeface="+mj-ea"/>
              <a:ea typeface="+mj-ea"/>
            </a:endParaRPr>
          </a:p>
        </p:txBody>
      </p:sp>
    </p:spTree>
    <p:extLst>
      <p:ext uri="{BB962C8B-B14F-4D97-AF65-F5344CB8AC3E}">
        <p14:creationId xmlns:p14="http://schemas.microsoft.com/office/powerpoint/2010/main" val="41705322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図 9"/>
          <p:cNvPicPr>
            <a:picLocks noChangeAspect="1"/>
          </p:cNvPicPr>
          <p:nvPr/>
        </p:nvPicPr>
        <p:blipFill>
          <a:blip r:embed="rId2"/>
          <a:stretch>
            <a:fillRect/>
          </a:stretch>
        </p:blipFill>
        <p:spPr>
          <a:xfrm>
            <a:off x="684324" y="2322477"/>
            <a:ext cx="2246950" cy="2242210"/>
          </a:xfrm>
          <a:prstGeom prst="rect">
            <a:avLst/>
          </a:prstGeom>
        </p:spPr>
      </p:pic>
      <p:sp>
        <p:nvSpPr>
          <p:cNvPr id="5" name="コンテンツ プレースホルダー 4"/>
          <p:cNvSpPr>
            <a:spLocks noGrp="1"/>
          </p:cNvSpPr>
          <p:nvPr>
            <p:ph sz="quarter" idx="13"/>
          </p:nvPr>
        </p:nvSpPr>
        <p:spPr>
          <a:xfrm>
            <a:off x="215899" y="1160463"/>
            <a:ext cx="8815957" cy="4968875"/>
          </a:xfrm>
        </p:spPr>
        <p:txBody>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掲載記事選択編集画面の文言修正</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①・②の改修に伴い説明文等を変更します。</a:t>
            </a:r>
            <a:endParaRPr kumimoji="1" lang="ja-JP" altLang="en-US" dirty="0"/>
          </a:p>
        </p:txBody>
      </p:sp>
      <p:sp>
        <p:nvSpPr>
          <p:cNvPr id="4" name="タイトル 3"/>
          <p:cNvSpPr>
            <a:spLocks noGrp="1"/>
          </p:cNvSpPr>
          <p:nvPr>
            <p:ph type="title"/>
          </p:nvPr>
        </p:nvSpPr>
        <p:spPr/>
        <p:txBody>
          <a:bodyPr/>
          <a:lstStyle/>
          <a:p>
            <a:r>
              <a:rPr lang="ja-JP" altLang="en-US" dirty="0" smtClean="0"/>
              <a:t>３．記事コーナー改修</a:t>
            </a:r>
            <a:endParaRPr kumimoji="1" lang="ja-JP" altLang="en-US" dirty="0"/>
          </a:p>
        </p:txBody>
      </p:sp>
      <p:sp>
        <p:nvSpPr>
          <p:cNvPr id="9" name="正方形/長方形 8"/>
          <p:cNvSpPr/>
          <p:nvPr/>
        </p:nvSpPr>
        <p:spPr bwMode="auto">
          <a:xfrm>
            <a:off x="831075" y="2811380"/>
            <a:ext cx="1645249" cy="305893"/>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pic>
        <p:nvPicPr>
          <p:cNvPr id="3" name="図 2"/>
          <p:cNvPicPr>
            <a:picLocks noChangeAspect="1"/>
          </p:cNvPicPr>
          <p:nvPr/>
        </p:nvPicPr>
        <p:blipFill>
          <a:blip r:embed="rId3"/>
          <a:stretch>
            <a:fillRect/>
          </a:stretch>
        </p:blipFill>
        <p:spPr>
          <a:xfrm>
            <a:off x="3210755" y="2322477"/>
            <a:ext cx="3347319" cy="4345479"/>
          </a:xfrm>
          <a:prstGeom prst="rect">
            <a:avLst/>
          </a:prstGeom>
        </p:spPr>
      </p:pic>
      <p:sp>
        <p:nvSpPr>
          <p:cNvPr id="12" name="テキスト ボックス 11"/>
          <p:cNvSpPr txBox="1"/>
          <p:nvPr/>
        </p:nvSpPr>
        <p:spPr>
          <a:xfrm>
            <a:off x="548639" y="2076256"/>
            <a:ext cx="2193691" cy="246221"/>
          </a:xfrm>
          <a:prstGeom prst="rect">
            <a:avLst/>
          </a:prstGeom>
          <a:noFill/>
        </p:spPr>
        <p:txBody>
          <a:bodyPr wrap="square" rtlCol="0">
            <a:spAutoFit/>
          </a:bodyPr>
          <a:lstStyle/>
          <a:p>
            <a:pPr fontAlgn="base"/>
            <a:r>
              <a:rPr kumimoji="1" lang="ja-JP" altLang="en-US" sz="1000" dirty="0" smtClean="0">
                <a:solidFill>
                  <a:schemeClr val="tx1">
                    <a:lumMod val="85000"/>
                    <a:lumOff val="15000"/>
                  </a:schemeClr>
                </a:solidFill>
              </a:rPr>
              <a:t>＜ホームページ編集メニュー＞</a:t>
            </a:r>
          </a:p>
        </p:txBody>
      </p:sp>
      <p:sp>
        <p:nvSpPr>
          <p:cNvPr id="13" name="テキスト ボックス 12"/>
          <p:cNvSpPr txBox="1"/>
          <p:nvPr/>
        </p:nvSpPr>
        <p:spPr>
          <a:xfrm>
            <a:off x="3075070" y="2076256"/>
            <a:ext cx="2193691" cy="246221"/>
          </a:xfrm>
          <a:prstGeom prst="rect">
            <a:avLst/>
          </a:prstGeom>
          <a:noFill/>
        </p:spPr>
        <p:txBody>
          <a:bodyPr wrap="square" rtlCol="0">
            <a:spAutoFit/>
          </a:bodyPr>
          <a:lstStyle/>
          <a:p>
            <a:pPr fontAlgn="base"/>
            <a:r>
              <a:rPr kumimoji="1" lang="ja-JP" altLang="en-US" sz="1000" dirty="0" smtClean="0">
                <a:solidFill>
                  <a:schemeClr val="tx1">
                    <a:lumMod val="85000"/>
                    <a:lumOff val="15000"/>
                  </a:schemeClr>
                </a:solidFill>
              </a:rPr>
              <a:t>＜掲載記事選択編集画面＞</a:t>
            </a:r>
          </a:p>
        </p:txBody>
      </p:sp>
      <p:sp>
        <p:nvSpPr>
          <p:cNvPr id="7" name="正方形/長方形 6"/>
          <p:cNvSpPr/>
          <p:nvPr/>
        </p:nvSpPr>
        <p:spPr bwMode="auto">
          <a:xfrm>
            <a:off x="3839611" y="3435573"/>
            <a:ext cx="1987611" cy="330091"/>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14" name="正方形/長方形 13"/>
          <p:cNvSpPr/>
          <p:nvPr/>
        </p:nvSpPr>
        <p:spPr bwMode="auto">
          <a:xfrm>
            <a:off x="3839611" y="5133635"/>
            <a:ext cx="1987611" cy="214219"/>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15" name="線吹き出し 1 (枠付き) 14"/>
          <p:cNvSpPr/>
          <p:nvPr/>
        </p:nvSpPr>
        <p:spPr bwMode="auto">
          <a:xfrm>
            <a:off x="6558074" y="3050048"/>
            <a:ext cx="2136939" cy="377999"/>
          </a:xfrm>
          <a:prstGeom prst="borderCallout1">
            <a:avLst>
              <a:gd name="adj1" fmla="val 36571"/>
              <a:gd name="adj2" fmla="val -2859"/>
              <a:gd name="adj3" fmla="val 116582"/>
              <a:gd name="adj4" fmla="val -33377"/>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a:solidFill>
                  <a:schemeClr val="tx1"/>
                </a:solidFill>
                <a:latin typeface="+mj-ea"/>
                <a:ea typeface="+mj-ea"/>
              </a:rPr>
              <a:t>説</a:t>
            </a:r>
            <a:r>
              <a:rPr lang="ja-JP" altLang="en-US" sz="1000" dirty="0" smtClean="0">
                <a:solidFill>
                  <a:schemeClr val="tx1"/>
                </a:solidFill>
                <a:latin typeface="+mj-ea"/>
                <a:ea typeface="+mj-ea"/>
              </a:rPr>
              <a:t>明文を右のように変更します。</a:t>
            </a:r>
            <a:endParaRPr lang="en-US" altLang="ja-JP" sz="1000" dirty="0" smtClean="0">
              <a:solidFill>
                <a:schemeClr val="tx1"/>
              </a:solidFill>
              <a:latin typeface="+mj-ea"/>
              <a:ea typeface="+mj-ea"/>
            </a:endParaRPr>
          </a:p>
        </p:txBody>
      </p:sp>
      <p:sp>
        <p:nvSpPr>
          <p:cNvPr id="16" name="線吹き出し 1 (枠付き) 15"/>
          <p:cNvSpPr/>
          <p:nvPr/>
        </p:nvSpPr>
        <p:spPr bwMode="auto">
          <a:xfrm>
            <a:off x="6384105" y="4564687"/>
            <a:ext cx="2739690" cy="872836"/>
          </a:xfrm>
          <a:prstGeom prst="borderCallout1">
            <a:avLst>
              <a:gd name="adj1" fmla="val 36571"/>
              <a:gd name="adj2" fmla="val -2859"/>
              <a:gd name="adj3" fmla="val 67316"/>
              <a:gd name="adj4" fmla="val -15615"/>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smtClean="0">
                <a:solidFill>
                  <a:schemeClr val="tx1"/>
                </a:solidFill>
                <a:latin typeface="+mj-ea"/>
                <a:ea typeface="+mj-ea"/>
              </a:rPr>
              <a:t>・すべてのコーナーで共通となりますので、こちらからは表記削除します。</a:t>
            </a:r>
            <a:endParaRPr lang="en-US" altLang="ja-JP" sz="1000" dirty="0" smtClean="0">
              <a:solidFill>
                <a:schemeClr val="tx1"/>
              </a:solidFill>
              <a:latin typeface="+mj-ea"/>
              <a:ea typeface="+mj-ea"/>
            </a:endParaRPr>
          </a:p>
          <a:p>
            <a:r>
              <a:rPr lang="ja-JP" altLang="en-US" sz="1000" dirty="0" smtClean="0">
                <a:solidFill>
                  <a:schemeClr val="tx1"/>
                </a:solidFill>
                <a:latin typeface="+mj-ea"/>
                <a:ea typeface="+mj-ea"/>
              </a:rPr>
              <a:t>・背景色は「白」に変更します。</a:t>
            </a:r>
            <a:endParaRPr lang="en-US" altLang="ja-JP" sz="1000" dirty="0" smtClean="0">
              <a:solidFill>
                <a:schemeClr val="tx1"/>
              </a:solidFill>
              <a:latin typeface="+mj-ea"/>
              <a:ea typeface="+mj-ea"/>
            </a:endParaRPr>
          </a:p>
        </p:txBody>
      </p:sp>
      <p:sp>
        <p:nvSpPr>
          <p:cNvPr id="17" name="右矢印 16"/>
          <p:cNvSpPr/>
          <p:nvPr/>
        </p:nvSpPr>
        <p:spPr bwMode="auto">
          <a:xfrm>
            <a:off x="2972768" y="2831322"/>
            <a:ext cx="673970" cy="266007"/>
          </a:xfrm>
          <a:prstGeom prst="rightArrow">
            <a:avLst/>
          </a:prstGeom>
          <a:ln/>
          <a:ex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pic>
        <p:nvPicPr>
          <p:cNvPr id="6" name="図 5"/>
          <p:cNvPicPr>
            <a:picLocks noChangeAspect="1"/>
          </p:cNvPicPr>
          <p:nvPr/>
        </p:nvPicPr>
        <p:blipFill>
          <a:blip r:embed="rId4"/>
          <a:stretch>
            <a:fillRect/>
          </a:stretch>
        </p:blipFill>
        <p:spPr>
          <a:xfrm>
            <a:off x="6184644" y="3440516"/>
            <a:ext cx="2764887" cy="330437"/>
          </a:xfrm>
          <a:prstGeom prst="rect">
            <a:avLst/>
          </a:prstGeom>
        </p:spPr>
      </p:pic>
      <p:sp>
        <p:nvSpPr>
          <p:cNvPr id="18" name="正方形/長方形 17"/>
          <p:cNvSpPr/>
          <p:nvPr/>
        </p:nvSpPr>
        <p:spPr bwMode="auto">
          <a:xfrm>
            <a:off x="6184644" y="3435574"/>
            <a:ext cx="2764887" cy="342906"/>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19" name="右矢印 18"/>
          <p:cNvSpPr/>
          <p:nvPr/>
        </p:nvSpPr>
        <p:spPr bwMode="auto">
          <a:xfrm>
            <a:off x="5905163" y="3523902"/>
            <a:ext cx="197156" cy="150326"/>
          </a:xfrm>
          <a:prstGeom prst="rightArrow">
            <a:avLst/>
          </a:prstGeom>
          <a:ln/>
          <a:ex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Tree>
    <p:extLst>
      <p:ext uri="{BB962C8B-B14F-4D97-AF65-F5344CB8AC3E}">
        <p14:creationId xmlns:p14="http://schemas.microsoft.com/office/powerpoint/2010/main" val="39400284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図 16"/>
          <p:cNvPicPr>
            <a:picLocks noChangeAspect="1"/>
          </p:cNvPicPr>
          <p:nvPr/>
        </p:nvPicPr>
        <p:blipFill>
          <a:blip r:embed="rId2"/>
          <a:stretch>
            <a:fillRect/>
          </a:stretch>
        </p:blipFill>
        <p:spPr>
          <a:xfrm>
            <a:off x="3109049" y="2322477"/>
            <a:ext cx="3894751" cy="3605458"/>
          </a:xfrm>
          <a:prstGeom prst="rect">
            <a:avLst/>
          </a:prstGeom>
        </p:spPr>
      </p:pic>
      <p:pic>
        <p:nvPicPr>
          <p:cNvPr id="10" name="図 9"/>
          <p:cNvPicPr>
            <a:picLocks noChangeAspect="1"/>
          </p:cNvPicPr>
          <p:nvPr/>
        </p:nvPicPr>
        <p:blipFill>
          <a:blip r:embed="rId3"/>
          <a:stretch>
            <a:fillRect/>
          </a:stretch>
        </p:blipFill>
        <p:spPr>
          <a:xfrm>
            <a:off x="684324" y="2322477"/>
            <a:ext cx="2246950" cy="2242210"/>
          </a:xfrm>
          <a:prstGeom prst="rect">
            <a:avLst/>
          </a:prstGeom>
        </p:spPr>
      </p:pic>
      <p:sp>
        <p:nvSpPr>
          <p:cNvPr id="5" name="コンテンツ プレースホルダー 4"/>
          <p:cNvSpPr>
            <a:spLocks noGrp="1"/>
          </p:cNvSpPr>
          <p:nvPr>
            <p:ph sz="quarter" idx="13"/>
          </p:nvPr>
        </p:nvSpPr>
        <p:spPr>
          <a:xfrm>
            <a:off x="215899" y="1160463"/>
            <a:ext cx="8815957" cy="4968875"/>
          </a:xfrm>
        </p:spPr>
        <p:txBody>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ホームページ記事更新画面の文言修正</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①・②の改修に伴い説明文等を変更します。</a:t>
            </a:r>
            <a:endParaRPr kumimoji="1" lang="ja-JP" altLang="en-US" dirty="0"/>
          </a:p>
        </p:txBody>
      </p:sp>
      <p:sp>
        <p:nvSpPr>
          <p:cNvPr id="4" name="タイトル 3"/>
          <p:cNvSpPr>
            <a:spLocks noGrp="1"/>
          </p:cNvSpPr>
          <p:nvPr>
            <p:ph type="title"/>
          </p:nvPr>
        </p:nvSpPr>
        <p:spPr/>
        <p:txBody>
          <a:bodyPr/>
          <a:lstStyle/>
          <a:p>
            <a:r>
              <a:rPr lang="ja-JP" altLang="en-US" dirty="0" smtClean="0"/>
              <a:t>３．記事コーナー改修</a:t>
            </a:r>
            <a:endParaRPr kumimoji="1" lang="ja-JP" altLang="en-US" dirty="0"/>
          </a:p>
        </p:txBody>
      </p:sp>
      <p:sp>
        <p:nvSpPr>
          <p:cNvPr id="9" name="正方形/長方形 8"/>
          <p:cNvSpPr/>
          <p:nvPr/>
        </p:nvSpPr>
        <p:spPr bwMode="auto">
          <a:xfrm>
            <a:off x="822859" y="2415751"/>
            <a:ext cx="1919471" cy="305893"/>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12" name="テキスト ボックス 11"/>
          <p:cNvSpPr txBox="1"/>
          <p:nvPr/>
        </p:nvSpPr>
        <p:spPr>
          <a:xfrm>
            <a:off x="548639" y="2076256"/>
            <a:ext cx="2193691" cy="246221"/>
          </a:xfrm>
          <a:prstGeom prst="rect">
            <a:avLst/>
          </a:prstGeom>
          <a:noFill/>
        </p:spPr>
        <p:txBody>
          <a:bodyPr wrap="square" rtlCol="0">
            <a:spAutoFit/>
          </a:bodyPr>
          <a:lstStyle/>
          <a:p>
            <a:pPr fontAlgn="base"/>
            <a:r>
              <a:rPr kumimoji="1" lang="ja-JP" altLang="en-US" sz="1000" dirty="0" smtClean="0">
                <a:solidFill>
                  <a:schemeClr val="tx1">
                    <a:lumMod val="85000"/>
                    <a:lumOff val="15000"/>
                  </a:schemeClr>
                </a:solidFill>
              </a:rPr>
              <a:t>＜ホームページ編集メニュー＞</a:t>
            </a:r>
          </a:p>
        </p:txBody>
      </p:sp>
      <p:sp>
        <p:nvSpPr>
          <p:cNvPr id="13" name="テキスト ボックス 12"/>
          <p:cNvSpPr txBox="1"/>
          <p:nvPr/>
        </p:nvSpPr>
        <p:spPr>
          <a:xfrm>
            <a:off x="3075070" y="2076256"/>
            <a:ext cx="2193691" cy="246221"/>
          </a:xfrm>
          <a:prstGeom prst="rect">
            <a:avLst/>
          </a:prstGeom>
          <a:noFill/>
        </p:spPr>
        <p:txBody>
          <a:bodyPr wrap="square" rtlCol="0">
            <a:spAutoFit/>
          </a:bodyPr>
          <a:lstStyle/>
          <a:p>
            <a:pPr fontAlgn="base"/>
            <a:r>
              <a:rPr kumimoji="1" lang="ja-JP" altLang="en-US" sz="1000" dirty="0" smtClean="0">
                <a:solidFill>
                  <a:schemeClr val="tx1">
                    <a:lumMod val="85000"/>
                    <a:lumOff val="15000"/>
                  </a:schemeClr>
                </a:solidFill>
              </a:rPr>
              <a:t>＜ホームページ記事更新画面＞</a:t>
            </a:r>
          </a:p>
        </p:txBody>
      </p:sp>
      <p:sp>
        <p:nvSpPr>
          <p:cNvPr id="14" name="正方形/長方形 13"/>
          <p:cNvSpPr/>
          <p:nvPr/>
        </p:nvSpPr>
        <p:spPr bwMode="auto">
          <a:xfrm>
            <a:off x="3849145" y="4280103"/>
            <a:ext cx="2967289" cy="1647832"/>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16" name="線吹き出し 1 (枠付き) 15"/>
          <p:cNvSpPr/>
          <p:nvPr/>
        </p:nvSpPr>
        <p:spPr bwMode="auto">
          <a:xfrm>
            <a:off x="6404310" y="4629242"/>
            <a:ext cx="2627546" cy="990162"/>
          </a:xfrm>
          <a:prstGeom prst="borderCallout1">
            <a:avLst>
              <a:gd name="adj1" fmla="val 37463"/>
              <a:gd name="adj2" fmla="val -1342"/>
              <a:gd name="adj3" fmla="val 25146"/>
              <a:gd name="adj4" fmla="val -12885"/>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smtClean="0">
                <a:solidFill>
                  <a:sysClr val="windowText" lastClr="000000"/>
                </a:solidFill>
              </a:rPr>
              <a:t>・</a:t>
            </a:r>
            <a:r>
              <a:rPr lang="ja-JP" altLang="en-US" sz="1000" dirty="0">
                <a:solidFill>
                  <a:sysClr val="windowText" lastClr="000000"/>
                </a:solidFill>
              </a:rPr>
              <a:t>「</a:t>
            </a:r>
            <a:r>
              <a:rPr lang="en-US" altLang="ja-JP" sz="1000" dirty="0">
                <a:solidFill>
                  <a:sysClr val="windowText" lastClr="000000"/>
                </a:solidFill>
              </a:rPr>
              <a:t>※</a:t>
            </a:r>
            <a:r>
              <a:rPr lang="ja-JP" altLang="en-US" sz="1000" dirty="0">
                <a:solidFill>
                  <a:sysClr val="windowText" lastClr="000000"/>
                </a:solidFill>
              </a:rPr>
              <a:t>このコーナーの記事にはファイル（エクセル・</a:t>
            </a:r>
            <a:r>
              <a:rPr lang="en-US" altLang="ja-JP" sz="1000" dirty="0">
                <a:solidFill>
                  <a:sysClr val="windowText" lastClr="000000"/>
                </a:solidFill>
              </a:rPr>
              <a:t>PDF</a:t>
            </a:r>
            <a:r>
              <a:rPr lang="ja-JP" altLang="en-US" sz="1000" dirty="0">
                <a:solidFill>
                  <a:sysClr val="windowText" lastClr="000000"/>
                </a:solidFill>
              </a:rPr>
              <a:t>等）を添付できます。</a:t>
            </a:r>
            <a:r>
              <a:rPr lang="ja-JP" altLang="en-US" sz="1000" dirty="0" smtClean="0">
                <a:solidFill>
                  <a:sysClr val="windowText" lastClr="000000"/>
                </a:solidFill>
              </a:rPr>
              <a:t>」　　の</a:t>
            </a:r>
            <a:r>
              <a:rPr lang="ja-JP" altLang="en-US" sz="1000" dirty="0">
                <a:solidFill>
                  <a:sysClr val="windowText" lastClr="000000"/>
                </a:solidFill>
              </a:rPr>
              <a:t>文言は</a:t>
            </a:r>
            <a:r>
              <a:rPr lang="ja-JP" altLang="en-US" sz="1000" dirty="0" smtClean="0">
                <a:solidFill>
                  <a:sysClr val="windowText" lastClr="000000"/>
                </a:solidFill>
              </a:rPr>
              <a:t>削除します。</a:t>
            </a:r>
            <a:endParaRPr lang="ja-JP" altLang="en-US" sz="1000" dirty="0">
              <a:solidFill>
                <a:sysClr val="windowText" lastClr="000000"/>
              </a:solidFill>
            </a:endParaRPr>
          </a:p>
          <a:p>
            <a:r>
              <a:rPr lang="ja-JP" altLang="en-US" sz="1000" dirty="0" smtClean="0">
                <a:solidFill>
                  <a:schemeClr val="tx1"/>
                </a:solidFill>
                <a:latin typeface="+mj-ea"/>
                <a:ea typeface="+mj-ea"/>
              </a:rPr>
              <a:t>・背景色は白に変更します。</a:t>
            </a:r>
            <a:endParaRPr lang="en-US" altLang="ja-JP" sz="1000" dirty="0" smtClean="0">
              <a:solidFill>
                <a:schemeClr val="tx1"/>
              </a:solidFill>
              <a:latin typeface="+mj-ea"/>
              <a:ea typeface="+mj-ea"/>
            </a:endParaRPr>
          </a:p>
        </p:txBody>
      </p:sp>
      <p:sp>
        <p:nvSpPr>
          <p:cNvPr id="2" name="右矢印 1"/>
          <p:cNvSpPr/>
          <p:nvPr/>
        </p:nvSpPr>
        <p:spPr bwMode="auto">
          <a:xfrm>
            <a:off x="3075070" y="3025833"/>
            <a:ext cx="565905" cy="212437"/>
          </a:xfrm>
          <a:prstGeom prst="rightArrow">
            <a:avLst/>
          </a:prstGeom>
          <a:ln/>
          <a:ex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pic>
        <p:nvPicPr>
          <p:cNvPr id="3" name="図 2"/>
          <p:cNvPicPr>
            <a:picLocks noChangeAspect="1"/>
          </p:cNvPicPr>
          <p:nvPr/>
        </p:nvPicPr>
        <p:blipFill>
          <a:blip r:embed="rId4"/>
          <a:stretch>
            <a:fillRect/>
          </a:stretch>
        </p:blipFill>
        <p:spPr>
          <a:xfrm>
            <a:off x="3751470" y="2874960"/>
            <a:ext cx="3212019" cy="1203740"/>
          </a:xfrm>
          <a:prstGeom prst="rect">
            <a:avLst/>
          </a:prstGeom>
        </p:spPr>
      </p:pic>
      <p:sp>
        <p:nvSpPr>
          <p:cNvPr id="18" name="正方形/長方形 17"/>
          <p:cNvSpPr/>
          <p:nvPr/>
        </p:nvSpPr>
        <p:spPr bwMode="auto">
          <a:xfrm>
            <a:off x="3784771" y="3000894"/>
            <a:ext cx="2948538" cy="272923"/>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20" name="線吹き出し 1 (枠付き) 19"/>
          <p:cNvSpPr/>
          <p:nvPr/>
        </p:nvSpPr>
        <p:spPr bwMode="auto">
          <a:xfrm>
            <a:off x="7245041" y="2927860"/>
            <a:ext cx="1545574" cy="418989"/>
          </a:xfrm>
          <a:prstGeom prst="borderCallout1">
            <a:avLst>
              <a:gd name="adj1" fmla="val 37463"/>
              <a:gd name="adj2" fmla="val -1342"/>
              <a:gd name="adj3" fmla="val 53547"/>
              <a:gd name="adj4" fmla="val -32437"/>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smtClean="0">
                <a:solidFill>
                  <a:sysClr val="windowText" lastClr="000000"/>
                </a:solidFill>
              </a:rPr>
              <a:t>・文言を追加します</a:t>
            </a:r>
            <a:endParaRPr lang="en-US" altLang="ja-JP" sz="1000" dirty="0" smtClean="0">
              <a:solidFill>
                <a:schemeClr val="tx1"/>
              </a:solidFill>
              <a:latin typeface="+mj-ea"/>
              <a:ea typeface="+mj-ea"/>
            </a:endParaRPr>
          </a:p>
        </p:txBody>
      </p:sp>
    </p:spTree>
    <p:extLst>
      <p:ext uri="{BB962C8B-B14F-4D97-AF65-F5344CB8AC3E}">
        <p14:creationId xmlns:p14="http://schemas.microsoft.com/office/powerpoint/2010/main" val="39271870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図 17"/>
          <p:cNvPicPr>
            <a:picLocks noChangeAspect="1"/>
          </p:cNvPicPr>
          <p:nvPr/>
        </p:nvPicPr>
        <p:blipFill>
          <a:blip r:embed="rId2"/>
          <a:stretch>
            <a:fillRect/>
          </a:stretch>
        </p:blipFill>
        <p:spPr>
          <a:xfrm>
            <a:off x="700271" y="2386109"/>
            <a:ext cx="3713787" cy="4331893"/>
          </a:xfrm>
          <a:prstGeom prst="rect">
            <a:avLst/>
          </a:prstGeom>
        </p:spPr>
      </p:pic>
      <p:pic>
        <p:nvPicPr>
          <p:cNvPr id="9" name="図 8"/>
          <p:cNvPicPr>
            <a:picLocks noChangeAspect="1"/>
          </p:cNvPicPr>
          <p:nvPr/>
        </p:nvPicPr>
        <p:blipFill>
          <a:blip r:embed="rId3"/>
          <a:stretch>
            <a:fillRect/>
          </a:stretch>
        </p:blipFill>
        <p:spPr>
          <a:xfrm>
            <a:off x="1255057" y="5320678"/>
            <a:ext cx="2084657" cy="1133461"/>
          </a:xfrm>
          <a:prstGeom prst="rect">
            <a:avLst/>
          </a:prstGeom>
        </p:spPr>
      </p:pic>
      <p:pic>
        <p:nvPicPr>
          <p:cNvPr id="3" name="図 2"/>
          <p:cNvPicPr>
            <a:picLocks noChangeAspect="1"/>
          </p:cNvPicPr>
          <p:nvPr/>
        </p:nvPicPr>
        <p:blipFill>
          <a:blip r:embed="rId4"/>
          <a:stretch>
            <a:fillRect/>
          </a:stretch>
        </p:blipFill>
        <p:spPr>
          <a:xfrm>
            <a:off x="1630770" y="6281696"/>
            <a:ext cx="789448" cy="210141"/>
          </a:xfrm>
          <a:prstGeom prst="rect">
            <a:avLst/>
          </a:prstGeom>
        </p:spPr>
      </p:pic>
      <p:sp>
        <p:nvSpPr>
          <p:cNvPr id="5" name="コンテンツ プレースホルダー 4"/>
          <p:cNvSpPr>
            <a:spLocks noGrp="1"/>
          </p:cNvSpPr>
          <p:nvPr>
            <p:ph sz="quarter" idx="13"/>
          </p:nvPr>
        </p:nvSpPr>
        <p:spPr>
          <a:xfrm>
            <a:off x="215899" y="1160463"/>
            <a:ext cx="8815957" cy="4968875"/>
          </a:xfrm>
        </p:spPr>
        <p:txBody>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文字サイズ変更およびリンク付加機能の追加</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rPr>
              <a:t>本文１～３に対して、文字の大きさを変える機能を追加します。</a:t>
            </a:r>
            <a:endParaRPr lang="en-US" altLang="ja-JP" sz="1400" dirty="0" smtClean="0">
              <a:latin typeface="メイリオ" panose="020B0604030504040204" pitchFamily="50" charset="-128"/>
              <a:ea typeface="メイリオ" panose="020B0604030504040204" pitchFamily="50" charset="-128"/>
            </a:endParaRPr>
          </a:p>
          <a:p>
            <a:pPr marL="357690" lvl="1" indent="0">
              <a:buNone/>
            </a:pPr>
            <a:r>
              <a:rPr lang="ja-JP" altLang="en-US" sz="1400" dirty="0" smtClean="0">
                <a:latin typeface="メイリオ" panose="020B0604030504040204" pitchFamily="50" charset="-128"/>
                <a:ea typeface="メイリオ" panose="020B0604030504040204" pitchFamily="50" charset="-128"/>
              </a:rPr>
              <a:t>　</a:t>
            </a:r>
            <a:r>
              <a:rPr lang="en-US" altLang="ja-JP" sz="1400" dirty="0" smtClean="0">
                <a:latin typeface="メイリオ" panose="020B0604030504040204" pitchFamily="50" charset="-128"/>
                <a:ea typeface="メイリオ" panose="020B0604030504040204" pitchFamily="50" charset="-128"/>
              </a:rPr>
              <a:t>※</a:t>
            </a:r>
            <a:r>
              <a:rPr lang="ja-JP" altLang="en-US" sz="1400" dirty="0" smtClean="0">
                <a:latin typeface="メイリオ" panose="020B0604030504040204" pitchFamily="50" charset="-128"/>
                <a:ea typeface="メイリオ" panose="020B0604030504040204" pitchFamily="50" charset="-128"/>
              </a:rPr>
              <a:t>文字サイズは</a:t>
            </a:r>
            <a:r>
              <a:rPr lang="en-US" altLang="ja-JP" sz="1400" dirty="0" err="1" smtClean="0">
                <a:latin typeface="メイリオ" panose="020B0604030504040204" pitchFamily="50" charset="-128"/>
                <a:ea typeface="メイリオ" panose="020B0604030504040204" pitchFamily="50" charset="-128"/>
              </a:rPr>
              <a:t>px</a:t>
            </a:r>
            <a:r>
              <a:rPr lang="ja-JP" altLang="en-US" sz="1400" dirty="0" smtClean="0">
                <a:latin typeface="メイリオ" panose="020B0604030504040204" pitchFamily="50" charset="-128"/>
                <a:ea typeface="メイリオ" panose="020B0604030504040204" pitchFamily="50" charset="-128"/>
              </a:rPr>
              <a:t>指定等ではなく、選択しているレイアウトのフォントサイズとの相対指定とします。</a:t>
            </a:r>
            <a:endParaRPr lang="en-US" altLang="ja-JP" sz="1400" dirty="0" smtClean="0">
              <a:latin typeface="メイリオ" panose="020B0604030504040204" pitchFamily="50" charset="-128"/>
              <a:ea typeface="メイリオ" panose="020B0604030504040204" pitchFamily="50" charset="-128"/>
            </a:endParaRPr>
          </a:p>
          <a:p>
            <a:pPr lvl="1"/>
            <a:r>
              <a:rPr kumimoji="1" lang="ja-JP" altLang="en-US" sz="1400" dirty="0" smtClean="0">
                <a:latin typeface="メイリオ" panose="020B0604030504040204" pitchFamily="50" charset="-128"/>
                <a:ea typeface="メイリオ" panose="020B0604030504040204" pitchFamily="50" charset="-128"/>
              </a:rPr>
              <a:t>本文１～３に対して、入力した文字にリンクを付加する機能を追加します。</a:t>
            </a:r>
            <a:endParaRPr kumimoji="1" lang="ja-JP" altLang="en-US" dirty="0"/>
          </a:p>
        </p:txBody>
      </p:sp>
      <p:sp>
        <p:nvSpPr>
          <p:cNvPr id="4" name="タイトル 3"/>
          <p:cNvSpPr>
            <a:spLocks noGrp="1"/>
          </p:cNvSpPr>
          <p:nvPr>
            <p:ph type="title"/>
          </p:nvPr>
        </p:nvSpPr>
        <p:spPr/>
        <p:txBody>
          <a:bodyPr/>
          <a:lstStyle/>
          <a:p>
            <a:r>
              <a:rPr lang="ja-JP" altLang="en-US" dirty="0"/>
              <a:t>４</a:t>
            </a:r>
            <a:r>
              <a:rPr lang="ja-JP" altLang="en-US" dirty="0" smtClean="0"/>
              <a:t>．記事ページ改修</a:t>
            </a:r>
            <a:endParaRPr kumimoji="1" lang="ja-JP" altLang="en-US" dirty="0"/>
          </a:p>
        </p:txBody>
      </p:sp>
      <p:sp>
        <p:nvSpPr>
          <p:cNvPr id="7" name="正方形/長方形 6"/>
          <p:cNvSpPr/>
          <p:nvPr/>
        </p:nvSpPr>
        <p:spPr bwMode="auto">
          <a:xfrm>
            <a:off x="2177934" y="6315608"/>
            <a:ext cx="225962" cy="138531"/>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6" name="線吹き出し 1 (枠付き) 5"/>
          <p:cNvSpPr/>
          <p:nvPr/>
        </p:nvSpPr>
        <p:spPr bwMode="auto">
          <a:xfrm>
            <a:off x="5090066" y="3502928"/>
            <a:ext cx="3190990" cy="674430"/>
          </a:xfrm>
          <a:prstGeom prst="borderCallout1">
            <a:avLst>
              <a:gd name="adj1" fmla="val 36571"/>
              <a:gd name="adj2" fmla="val -2859"/>
              <a:gd name="adj3" fmla="val 300956"/>
              <a:gd name="adj4" fmla="val -73156"/>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smtClean="0">
                <a:solidFill>
                  <a:schemeClr val="tx1"/>
                </a:solidFill>
                <a:latin typeface="+mj-ea"/>
                <a:ea typeface="+mj-ea"/>
              </a:rPr>
              <a:t>文字サイズ変更を可能とする</a:t>
            </a:r>
            <a:endParaRPr lang="en-US" altLang="ja-JP" sz="1000" dirty="0" smtClean="0">
              <a:solidFill>
                <a:schemeClr val="tx1"/>
              </a:solidFill>
              <a:latin typeface="+mj-ea"/>
              <a:ea typeface="+mj-ea"/>
            </a:endParaRPr>
          </a:p>
          <a:p>
            <a:r>
              <a:rPr lang="ja-JP" altLang="en-US" sz="1000" dirty="0" smtClean="0">
                <a:solidFill>
                  <a:schemeClr val="tx1"/>
                </a:solidFill>
                <a:latin typeface="+mj-ea"/>
                <a:ea typeface="+mj-ea"/>
              </a:rPr>
              <a:t>「大・小」のボタンを追加します。</a:t>
            </a:r>
            <a:endParaRPr lang="en-US" altLang="ja-JP" sz="1000" dirty="0" smtClean="0">
              <a:solidFill>
                <a:schemeClr val="tx1"/>
              </a:solidFill>
              <a:latin typeface="+mj-ea"/>
              <a:ea typeface="+mj-ea"/>
            </a:endParaRPr>
          </a:p>
          <a:p>
            <a:r>
              <a:rPr lang="ja-JP" altLang="en-US" sz="1000" dirty="0" smtClean="0">
                <a:solidFill>
                  <a:schemeClr val="tx1"/>
                </a:solidFill>
                <a:latin typeface="+mj-ea"/>
                <a:ea typeface="+mj-ea"/>
              </a:rPr>
              <a:t>　</a:t>
            </a:r>
            <a:r>
              <a:rPr lang="en-US" altLang="ja-JP" sz="1000" dirty="0" smtClean="0">
                <a:solidFill>
                  <a:schemeClr val="tx1"/>
                </a:solidFill>
                <a:latin typeface="+mj-ea"/>
                <a:ea typeface="+mj-ea"/>
              </a:rPr>
              <a:t>&lt;</a:t>
            </a:r>
            <a:r>
              <a:rPr lang="ja-JP" altLang="en-US" sz="1000" dirty="0" smtClean="0">
                <a:solidFill>
                  <a:schemeClr val="tx1"/>
                </a:solidFill>
                <a:latin typeface="+mj-ea"/>
                <a:ea typeface="+mj-ea"/>
              </a:rPr>
              <a:t>サイズ大</a:t>
            </a:r>
            <a:r>
              <a:rPr lang="en-US" altLang="ja-JP" sz="1000" dirty="0" smtClean="0">
                <a:solidFill>
                  <a:schemeClr val="tx1"/>
                </a:solidFill>
                <a:latin typeface="+mj-ea"/>
                <a:ea typeface="+mj-ea"/>
              </a:rPr>
              <a:t>&gt;</a:t>
            </a:r>
            <a:r>
              <a:rPr lang="ja-JP" altLang="en-US" sz="1000" dirty="0" smtClean="0">
                <a:solidFill>
                  <a:schemeClr val="tx1"/>
                </a:solidFill>
                <a:latin typeface="+mj-ea"/>
                <a:ea typeface="+mj-ea"/>
              </a:rPr>
              <a:t>：</a:t>
            </a:r>
            <a:r>
              <a:rPr lang="en-US" altLang="ja-JP" sz="1000" dirty="0" smtClean="0">
                <a:solidFill>
                  <a:schemeClr val="tx1"/>
                </a:solidFill>
                <a:latin typeface="+mj-ea"/>
                <a:ea typeface="+mj-ea"/>
              </a:rPr>
              <a:t>115</a:t>
            </a:r>
            <a:r>
              <a:rPr lang="ja-JP" altLang="en-US" sz="1000" dirty="0" smtClean="0">
                <a:solidFill>
                  <a:schemeClr val="tx1"/>
                </a:solidFill>
                <a:latin typeface="+mj-ea"/>
                <a:ea typeface="+mj-ea"/>
              </a:rPr>
              <a:t>％</a:t>
            </a:r>
            <a:r>
              <a:rPr lang="ja-JP" altLang="en-US" sz="1000" dirty="0">
                <a:solidFill>
                  <a:schemeClr val="tx1"/>
                </a:solidFill>
                <a:latin typeface="+mj-ea"/>
                <a:ea typeface="+mj-ea"/>
                <a:sym typeface="Wingdings" panose="05000000000000000000" pitchFamily="2" charset="2"/>
              </a:rPr>
              <a:t>　</a:t>
            </a:r>
            <a:r>
              <a:rPr lang="en-US" altLang="ja-JP" sz="1000" dirty="0" smtClean="0">
                <a:solidFill>
                  <a:schemeClr val="tx1"/>
                </a:solidFill>
                <a:latin typeface="+mj-ea"/>
                <a:ea typeface="+mj-ea"/>
                <a:sym typeface="Wingdings" panose="05000000000000000000" pitchFamily="2" charset="2"/>
              </a:rPr>
              <a:t>&lt;</a:t>
            </a:r>
            <a:r>
              <a:rPr lang="ja-JP" altLang="en-US" sz="1000" dirty="0" smtClean="0">
                <a:solidFill>
                  <a:schemeClr val="tx1"/>
                </a:solidFill>
                <a:latin typeface="+mj-ea"/>
                <a:ea typeface="+mj-ea"/>
                <a:sym typeface="Wingdings" panose="05000000000000000000" pitchFamily="2" charset="2"/>
              </a:rPr>
              <a:t>サイズ小</a:t>
            </a:r>
            <a:r>
              <a:rPr lang="en-US" altLang="ja-JP" sz="1000" dirty="0" smtClean="0">
                <a:solidFill>
                  <a:schemeClr val="tx1"/>
                </a:solidFill>
                <a:latin typeface="+mj-ea"/>
                <a:ea typeface="+mj-ea"/>
                <a:sym typeface="Wingdings" panose="05000000000000000000" pitchFamily="2" charset="2"/>
              </a:rPr>
              <a:t>&gt;</a:t>
            </a:r>
            <a:r>
              <a:rPr lang="ja-JP" altLang="en-US" sz="1000" dirty="0" smtClean="0">
                <a:solidFill>
                  <a:schemeClr val="tx1"/>
                </a:solidFill>
                <a:latin typeface="+mj-ea"/>
                <a:ea typeface="+mj-ea"/>
                <a:sym typeface="Wingdings" panose="05000000000000000000" pitchFamily="2" charset="2"/>
              </a:rPr>
              <a:t>：</a:t>
            </a:r>
            <a:r>
              <a:rPr lang="en-US" altLang="ja-JP" sz="1000" dirty="0" smtClean="0">
                <a:solidFill>
                  <a:schemeClr val="tx1"/>
                </a:solidFill>
                <a:latin typeface="+mj-ea"/>
                <a:ea typeface="+mj-ea"/>
                <a:sym typeface="Wingdings" panose="05000000000000000000" pitchFamily="2" charset="2"/>
              </a:rPr>
              <a:t>85</a:t>
            </a:r>
            <a:r>
              <a:rPr lang="ja-JP" altLang="en-US" sz="1000" dirty="0" smtClean="0">
                <a:solidFill>
                  <a:schemeClr val="tx1"/>
                </a:solidFill>
                <a:latin typeface="+mj-ea"/>
                <a:ea typeface="+mj-ea"/>
                <a:sym typeface="Wingdings" panose="05000000000000000000" pitchFamily="2" charset="2"/>
              </a:rPr>
              <a:t>％</a:t>
            </a:r>
            <a:endParaRPr lang="en-US" altLang="ja-JP" sz="1000" dirty="0" smtClean="0">
              <a:solidFill>
                <a:schemeClr val="tx1"/>
              </a:solidFill>
              <a:latin typeface="+mj-ea"/>
              <a:ea typeface="+mj-ea"/>
              <a:sym typeface="Wingdings" panose="05000000000000000000" pitchFamily="2" charset="2"/>
            </a:endParaRPr>
          </a:p>
        </p:txBody>
      </p:sp>
      <p:sp>
        <p:nvSpPr>
          <p:cNvPr id="12" name="正方形/長方形 11"/>
          <p:cNvSpPr/>
          <p:nvPr/>
        </p:nvSpPr>
        <p:spPr bwMode="auto">
          <a:xfrm>
            <a:off x="1238596" y="5619403"/>
            <a:ext cx="1562793" cy="341219"/>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20" name="線吹き出し 1 (枠付き) 19"/>
          <p:cNvSpPr/>
          <p:nvPr/>
        </p:nvSpPr>
        <p:spPr bwMode="auto">
          <a:xfrm>
            <a:off x="5090066" y="4244140"/>
            <a:ext cx="3941790" cy="1140001"/>
          </a:xfrm>
          <a:prstGeom prst="borderCallout1">
            <a:avLst>
              <a:gd name="adj1" fmla="val 73580"/>
              <a:gd name="adj2" fmla="val -640"/>
              <a:gd name="adj3" fmla="val 195762"/>
              <a:gd name="adj4" fmla="val -68117"/>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smtClean="0">
                <a:solidFill>
                  <a:schemeClr val="tx1"/>
                </a:solidFill>
                <a:latin typeface="+mj-ea"/>
                <a:ea typeface="+mj-ea"/>
              </a:rPr>
              <a:t>・入力した文字にリンクを付けるためのボタンを追加します。マウスホバー時ツールチップは「リンク」</a:t>
            </a:r>
            <a:endParaRPr lang="en-US" altLang="ja-JP" sz="1000" dirty="0" smtClean="0">
              <a:solidFill>
                <a:schemeClr val="tx1"/>
              </a:solidFill>
              <a:latin typeface="+mj-ea"/>
              <a:ea typeface="+mj-ea"/>
            </a:endParaRPr>
          </a:p>
          <a:p>
            <a:r>
              <a:rPr lang="ja-JP" altLang="en-US" sz="1000" dirty="0" smtClean="0">
                <a:solidFill>
                  <a:schemeClr val="tx1"/>
                </a:solidFill>
                <a:latin typeface="+mj-ea"/>
                <a:ea typeface="+mj-ea"/>
              </a:rPr>
              <a:t>・説明分の文言を修正します。</a:t>
            </a:r>
            <a:endParaRPr lang="en-US" altLang="ja-JP" sz="1000" dirty="0" smtClean="0">
              <a:solidFill>
                <a:schemeClr val="tx1"/>
              </a:solidFill>
              <a:latin typeface="+mj-ea"/>
              <a:ea typeface="+mj-ea"/>
            </a:endParaRPr>
          </a:p>
          <a:p>
            <a:r>
              <a:rPr lang="ja-JP" altLang="en-US" sz="1000" dirty="0" smtClean="0">
                <a:solidFill>
                  <a:srgbClr val="00B050"/>
                </a:solidFill>
              </a:rPr>
              <a:t>「</a:t>
            </a:r>
            <a:r>
              <a:rPr lang="en-US" altLang="ja-JP" sz="1000" dirty="0" smtClean="0">
                <a:solidFill>
                  <a:srgbClr val="00B050"/>
                </a:solidFill>
              </a:rPr>
              <a:t>YouTube</a:t>
            </a:r>
            <a:r>
              <a:rPr lang="ja-JP" altLang="en-US" sz="1000" dirty="0">
                <a:solidFill>
                  <a:srgbClr val="00B050"/>
                </a:solidFill>
              </a:rPr>
              <a:t>動画の埋込み、問合せフォームへのリンク、任意の</a:t>
            </a:r>
            <a:r>
              <a:rPr lang="en-US" altLang="ja-JP" sz="1000" dirty="0">
                <a:solidFill>
                  <a:srgbClr val="00B050"/>
                </a:solidFill>
              </a:rPr>
              <a:t>URL</a:t>
            </a:r>
            <a:r>
              <a:rPr lang="ja-JP" altLang="en-US" sz="1000" dirty="0">
                <a:solidFill>
                  <a:srgbClr val="00B050"/>
                </a:solidFill>
              </a:rPr>
              <a:t>のリンクが設定できます</a:t>
            </a:r>
            <a:r>
              <a:rPr lang="ja-JP" altLang="en-US" sz="1000" dirty="0" smtClean="0">
                <a:solidFill>
                  <a:srgbClr val="00B050"/>
                </a:solidFill>
              </a:rPr>
              <a:t>。」</a:t>
            </a:r>
            <a:endParaRPr lang="en-US" altLang="ja-JP" sz="1000" dirty="0" smtClean="0">
              <a:solidFill>
                <a:schemeClr val="tx1"/>
              </a:solidFill>
              <a:latin typeface="+mj-ea"/>
              <a:ea typeface="+mj-ea"/>
            </a:endParaRPr>
          </a:p>
        </p:txBody>
      </p:sp>
      <p:sp>
        <p:nvSpPr>
          <p:cNvPr id="26" name="右矢印 25"/>
          <p:cNvSpPr/>
          <p:nvPr/>
        </p:nvSpPr>
        <p:spPr bwMode="auto">
          <a:xfrm>
            <a:off x="4206240" y="5968935"/>
            <a:ext cx="673970" cy="266007"/>
          </a:xfrm>
          <a:prstGeom prst="rightArrow">
            <a:avLst/>
          </a:prstGeom>
          <a:ln/>
          <a:ex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21" name="正方形/長方形 20"/>
          <p:cNvSpPr/>
          <p:nvPr/>
        </p:nvSpPr>
        <p:spPr bwMode="auto">
          <a:xfrm>
            <a:off x="1288474" y="3353355"/>
            <a:ext cx="2871051" cy="856380"/>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24" name="正方形/長方形 23"/>
          <p:cNvSpPr/>
          <p:nvPr/>
        </p:nvSpPr>
        <p:spPr bwMode="auto">
          <a:xfrm>
            <a:off x="1630812" y="6470813"/>
            <a:ext cx="2528713" cy="247189"/>
          </a:xfrm>
          <a:prstGeom prst="rect">
            <a:avLst/>
          </a:prstGeom>
          <a:noFill/>
          <a:ln w="19050">
            <a:solidFill>
              <a:srgbClr val="FF0000"/>
            </a:solidFill>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22" name="テキスト ボックス 21"/>
          <p:cNvSpPr txBox="1"/>
          <p:nvPr/>
        </p:nvSpPr>
        <p:spPr>
          <a:xfrm>
            <a:off x="1313413" y="3392217"/>
            <a:ext cx="2709947" cy="738664"/>
          </a:xfrm>
          <a:prstGeom prst="rect">
            <a:avLst/>
          </a:prstGeom>
          <a:solidFill>
            <a:schemeClr val="bg1"/>
          </a:solidFill>
        </p:spPr>
        <p:txBody>
          <a:bodyPr wrap="square" rtlCol="0">
            <a:spAutoFit/>
          </a:bodyPr>
          <a:lstStyle/>
          <a:p>
            <a:pPr fontAlgn="base"/>
            <a:r>
              <a:rPr lang="en-US" altLang="ja-JP" sz="600" dirty="0" smtClean="0">
                <a:solidFill>
                  <a:schemeClr val="tx1">
                    <a:lumMod val="85000"/>
                    <a:lumOff val="15000"/>
                  </a:schemeClr>
                </a:solidFill>
              </a:rPr>
              <a:t>&lt;</a:t>
            </a:r>
            <a:r>
              <a:rPr lang="ja-JP" altLang="en-US" sz="600" dirty="0">
                <a:solidFill>
                  <a:schemeClr val="tx1">
                    <a:lumMod val="85000"/>
                    <a:lumOff val="15000"/>
                  </a:schemeClr>
                </a:solidFill>
              </a:rPr>
              <a:t>サイズ大</a:t>
            </a:r>
            <a:r>
              <a:rPr lang="en-US" altLang="ja-JP" sz="600" dirty="0">
                <a:solidFill>
                  <a:schemeClr val="tx1">
                    <a:lumMod val="85000"/>
                    <a:lumOff val="15000"/>
                  </a:schemeClr>
                </a:solidFill>
              </a:rPr>
              <a:t>&gt;</a:t>
            </a:r>
            <a:r>
              <a:rPr lang="ja-JP" altLang="en-US" sz="600" dirty="0">
                <a:solidFill>
                  <a:schemeClr val="tx1">
                    <a:lumMod val="85000"/>
                    <a:lumOff val="15000"/>
                  </a:schemeClr>
                </a:solidFill>
              </a:rPr>
              <a:t>デフォルトサイズの</a:t>
            </a:r>
            <a:r>
              <a:rPr lang="en-US" altLang="ja-JP" sz="600" dirty="0" smtClean="0">
                <a:solidFill>
                  <a:schemeClr val="tx1">
                    <a:lumMod val="85000"/>
                    <a:lumOff val="15000"/>
                  </a:schemeClr>
                </a:solidFill>
              </a:rPr>
              <a:t>115</a:t>
            </a:r>
            <a:r>
              <a:rPr lang="ja-JP" altLang="en-US" sz="600" dirty="0" smtClean="0">
                <a:solidFill>
                  <a:schemeClr val="tx1">
                    <a:lumMod val="85000"/>
                    <a:lumOff val="15000"/>
                  </a:schemeClr>
                </a:solidFill>
              </a:rPr>
              <a:t>％</a:t>
            </a:r>
            <a:r>
              <a:rPr lang="en-US" altLang="ja-JP" sz="600" dirty="0">
                <a:solidFill>
                  <a:schemeClr val="tx1">
                    <a:lumMod val="85000"/>
                    <a:lumOff val="15000"/>
                  </a:schemeClr>
                </a:solidFill>
              </a:rPr>
              <a:t>&lt;/</a:t>
            </a:r>
            <a:r>
              <a:rPr lang="ja-JP" altLang="en-US" sz="600" dirty="0">
                <a:solidFill>
                  <a:schemeClr val="tx1">
                    <a:lumMod val="85000"/>
                    <a:lumOff val="15000"/>
                  </a:schemeClr>
                </a:solidFill>
              </a:rPr>
              <a:t>サイズ大</a:t>
            </a:r>
            <a:r>
              <a:rPr lang="en-US" altLang="ja-JP" sz="600" dirty="0">
                <a:solidFill>
                  <a:schemeClr val="tx1">
                    <a:lumMod val="85000"/>
                    <a:lumOff val="15000"/>
                  </a:schemeClr>
                </a:solidFill>
              </a:rPr>
              <a:t>&gt;</a:t>
            </a:r>
            <a:endParaRPr lang="ja-JP" altLang="en-US" sz="500" dirty="0">
              <a:solidFill>
                <a:schemeClr val="tx1">
                  <a:lumMod val="85000"/>
                  <a:lumOff val="15000"/>
                </a:schemeClr>
              </a:solidFill>
            </a:endParaRPr>
          </a:p>
          <a:p>
            <a:pPr fontAlgn="base"/>
            <a:r>
              <a:rPr lang="en-US" altLang="ja-JP" sz="600" dirty="0" smtClean="0">
                <a:solidFill>
                  <a:schemeClr val="tx1">
                    <a:lumMod val="85000"/>
                    <a:lumOff val="15000"/>
                  </a:schemeClr>
                </a:solidFill>
              </a:rPr>
              <a:t>&lt;</a:t>
            </a:r>
            <a:r>
              <a:rPr lang="ja-JP" altLang="en-US" sz="600" dirty="0" smtClean="0">
                <a:solidFill>
                  <a:schemeClr val="tx1">
                    <a:lumMod val="85000"/>
                    <a:lumOff val="15000"/>
                  </a:schemeClr>
                </a:solidFill>
              </a:rPr>
              <a:t>サイズ小</a:t>
            </a:r>
            <a:r>
              <a:rPr lang="en-US" altLang="ja-JP" sz="600" dirty="0" smtClean="0">
                <a:solidFill>
                  <a:schemeClr val="tx1">
                    <a:lumMod val="85000"/>
                    <a:lumOff val="15000"/>
                  </a:schemeClr>
                </a:solidFill>
              </a:rPr>
              <a:t>&gt;</a:t>
            </a:r>
            <a:r>
              <a:rPr lang="ja-JP" altLang="en-US" sz="600" dirty="0">
                <a:solidFill>
                  <a:schemeClr val="tx1">
                    <a:lumMod val="85000"/>
                    <a:lumOff val="15000"/>
                  </a:schemeClr>
                </a:solidFill>
              </a:rPr>
              <a:t>デフォルトサイズ</a:t>
            </a:r>
            <a:r>
              <a:rPr lang="ja-JP" altLang="en-US" sz="600" dirty="0" smtClean="0">
                <a:solidFill>
                  <a:schemeClr val="tx1">
                    <a:lumMod val="85000"/>
                    <a:lumOff val="15000"/>
                  </a:schemeClr>
                </a:solidFill>
              </a:rPr>
              <a:t>の  </a:t>
            </a:r>
            <a:r>
              <a:rPr lang="en-US" altLang="ja-JP" sz="600" dirty="0" smtClean="0">
                <a:solidFill>
                  <a:schemeClr val="tx1">
                    <a:lumMod val="85000"/>
                    <a:lumOff val="15000"/>
                  </a:schemeClr>
                </a:solidFill>
              </a:rPr>
              <a:t>85</a:t>
            </a:r>
            <a:r>
              <a:rPr lang="ja-JP" altLang="en-US" sz="600" dirty="0" smtClean="0">
                <a:solidFill>
                  <a:schemeClr val="tx1">
                    <a:lumMod val="85000"/>
                    <a:lumOff val="15000"/>
                  </a:schemeClr>
                </a:solidFill>
              </a:rPr>
              <a:t>％</a:t>
            </a:r>
            <a:r>
              <a:rPr lang="en-US" altLang="ja-JP" sz="600" dirty="0">
                <a:solidFill>
                  <a:schemeClr val="tx1">
                    <a:lumMod val="85000"/>
                    <a:lumOff val="15000"/>
                  </a:schemeClr>
                </a:solidFill>
              </a:rPr>
              <a:t>&lt;/</a:t>
            </a:r>
            <a:r>
              <a:rPr lang="ja-JP" altLang="en-US" sz="600" dirty="0" smtClean="0">
                <a:solidFill>
                  <a:schemeClr val="tx1">
                    <a:lumMod val="85000"/>
                    <a:lumOff val="15000"/>
                  </a:schemeClr>
                </a:solidFill>
              </a:rPr>
              <a:t>サイズ小</a:t>
            </a:r>
            <a:r>
              <a:rPr lang="en-US" altLang="ja-JP" sz="600" dirty="0" smtClean="0">
                <a:solidFill>
                  <a:schemeClr val="tx1">
                    <a:lumMod val="85000"/>
                    <a:lumOff val="15000"/>
                  </a:schemeClr>
                </a:solidFill>
              </a:rPr>
              <a:t>&gt;</a:t>
            </a:r>
            <a:endParaRPr lang="ja-JP" altLang="en-US" sz="500" dirty="0">
              <a:solidFill>
                <a:schemeClr val="tx1">
                  <a:lumMod val="85000"/>
                  <a:lumOff val="15000"/>
                </a:schemeClr>
              </a:solidFill>
            </a:endParaRPr>
          </a:p>
          <a:p>
            <a:pPr fontAlgn="base"/>
            <a:endParaRPr kumimoji="1" lang="en-US" altLang="ja-JP" sz="600" dirty="0" smtClean="0">
              <a:solidFill>
                <a:schemeClr val="tx1">
                  <a:lumMod val="85000"/>
                  <a:lumOff val="15000"/>
                </a:schemeClr>
              </a:solidFill>
            </a:endParaRPr>
          </a:p>
          <a:p>
            <a:pPr fontAlgn="base"/>
            <a:r>
              <a:rPr kumimoji="1" lang="en-US" altLang="ja-JP" sz="600" dirty="0" smtClean="0">
                <a:solidFill>
                  <a:schemeClr val="tx1">
                    <a:lumMod val="85000"/>
                    <a:lumOff val="15000"/>
                  </a:schemeClr>
                </a:solidFill>
              </a:rPr>
              <a:t>&lt;</a:t>
            </a:r>
            <a:r>
              <a:rPr lang="ja-JP" altLang="en-US" sz="600" dirty="0">
                <a:solidFill>
                  <a:schemeClr val="tx1">
                    <a:lumMod val="85000"/>
                    <a:lumOff val="15000"/>
                  </a:schemeClr>
                </a:solidFill>
              </a:rPr>
              <a:t>メール</a:t>
            </a:r>
            <a:r>
              <a:rPr kumimoji="1" lang="en-US" altLang="ja-JP" sz="600" dirty="0" smtClean="0">
                <a:solidFill>
                  <a:schemeClr val="tx1">
                    <a:lumMod val="85000"/>
                    <a:lumOff val="15000"/>
                  </a:schemeClr>
                </a:solidFill>
              </a:rPr>
              <a:t>&gt;</a:t>
            </a:r>
            <a:r>
              <a:rPr kumimoji="1" lang="ja-JP" altLang="en-US" sz="600" dirty="0" smtClean="0">
                <a:solidFill>
                  <a:schemeClr val="tx1">
                    <a:lumMod val="85000"/>
                    <a:lumOff val="15000"/>
                  </a:schemeClr>
                </a:solidFill>
              </a:rPr>
              <a:t>お問合せはこちら</a:t>
            </a:r>
            <a:r>
              <a:rPr kumimoji="1" lang="en-US" altLang="ja-JP" sz="600" dirty="0" smtClean="0">
                <a:solidFill>
                  <a:schemeClr val="tx1">
                    <a:lumMod val="85000"/>
                    <a:lumOff val="15000"/>
                  </a:schemeClr>
                </a:solidFill>
              </a:rPr>
              <a:t>&lt;/</a:t>
            </a:r>
            <a:r>
              <a:rPr lang="ja-JP" altLang="en-US" sz="600" dirty="0">
                <a:solidFill>
                  <a:schemeClr val="tx1">
                    <a:lumMod val="85000"/>
                    <a:lumOff val="15000"/>
                  </a:schemeClr>
                </a:solidFill>
              </a:rPr>
              <a:t>メール</a:t>
            </a:r>
            <a:r>
              <a:rPr kumimoji="1" lang="en-US" altLang="ja-JP" sz="600" dirty="0" smtClean="0">
                <a:solidFill>
                  <a:schemeClr val="tx1">
                    <a:lumMod val="85000"/>
                    <a:lumOff val="15000"/>
                  </a:schemeClr>
                </a:solidFill>
              </a:rPr>
              <a:t>&gt;</a:t>
            </a:r>
          </a:p>
          <a:p>
            <a:pPr fontAlgn="base"/>
            <a:r>
              <a:rPr kumimoji="1" lang="en-US" altLang="ja-JP" sz="600" dirty="0" smtClean="0">
                <a:solidFill>
                  <a:schemeClr val="tx1">
                    <a:lumMod val="85000"/>
                    <a:lumOff val="15000"/>
                  </a:schemeClr>
                </a:solidFill>
              </a:rPr>
              <a:t>&lt;</a:t>
            </a:r>
            <a:r>
              <a:rPr kumimoji="1" lang="ja-JP" altLang="en-US" sz="600" dirty="0" smtClean="0"/>
              <a:t>リンク </a:t>
            </a:r>
            <a:r>
              <a:rPr lang="en-US" altLang="ja-JP" sz="600" dirty="0" smtClean="0"/>
              <a:t>(http://www.essam.co.jp</a:t>
            </a:r>
            <a:r>
              <a:rPr lang="en-US" altLang="ja-JP" sz="600" dirty="0" smtClean="0">
                <a:solidFill>
                  <a:schemeClr val="tx1">
                    <a:lumMod val="85000"/>
                    <a:lumOff val="15000"/>
                  </a:schemeClr>
                </a:solidFill>
              </a:rPr>
              <a:t>) (</a:t>
            </a:r>
            <a:r>
              <a:rPr lang="ja-JP" altLang="en-US" sz="600" dirty="0" smtClean="0">
                <a:solidFill>
                  <a:schemeClr val="tx1">
                    <a:lumMod val="85000"/>
                    <a:lumOff val="15000"/>
                  </a:schemeClr>
                </a:solidFill>
              </a:rPr>
              <a:t>別画面</a:t>
            </a:r>
            <a:r>
              <a:rPr lang="en-US" altLang="ja-JP" sz="600" dirty="0" smtClean="0">
                <a:solidFill>
                  <a:schemeClr val="tx1">
                    <a:lumMod val="85000"/>
                    <a:lumOff val="15000"/>
                  </a:schemeClr>
                </a:solidFill>
              </a:rPr>
              <a:t>)</a:t>
            </a:r>
            <a:r>
              <a:rPr kumimoji="1" lang="en-US" altLang="ja-JP" sz="600" dirty="0" smtClean="0">
                <a:solidFill>
                  <a:schemeClr val="tx1">
                    <a:lumMod val="85000"/>
                    <a:lumOff val="15000"/>
                  </a:schemeClr>
                </a:solidFill>
              </a:rPr>
              <a:t>&gt;</a:t>
            </a:r>
            <a:r>
              <a:rPr kumimoji="1" lang="ja-JP" altLang="en-US" sz="600" dirty="0" smtClean="0">
                <a:solidFill>
                  <a:schemeClr val="tx1">
                    <a:lumMod val="85000"/>
                    <a:lumOff val="15000"/>
                  </a:schemeClr>
                </a:solidFill>
              </a:rPr>
              <a:t>リンク名</a:t>
            </a:r>
            <a:r>
              <a:rPr kumimoji="1" lang="en-US" altLang="ja-JP" sz="600" dirty="0" smtClean="0">
                <a:solidFill>
                  <a:schemeClr val="tx1">
                    <a:lumMod val="85000"/>
                    <a:lumOff val="15000"/>
                  </a:schemeClr>
                </a:solidFill>
              </a:rPr>
              <a:t>&lt;/</a:t>
            </a:r>
            <a:r>
              <a:rPr kumimoji="1" lang="ja-JP" altLang="en-US" sz="600" dirty="0" smtClean="0">
                <a:solidFill>
                  <a:schemeClr val="tx1">
                    <a:lumMod val="85000"/>
                    <a:lumOff val="15000"/>
                  </a:schemeClr>
                </a:solidFill>
              </a:rPr>
              <a:t>リンク</a:t>
            </a:r>
            <a:r>
              <a:rPr kumimoji="1" lang="en-US" altLang="ja-JP" sz="600" dirty="0" smtClean="0">
                <a:solidFill>
                  <a:schemeClr val="tx1">
                    <a:lumMod val="85000"/>
                    <a:lumOff val="15000"/>
                  </a:schemeClr>
                </a:solidFill>
              </a:rPr>
              <a:t>&gt;</a:t>
            </a:r>
            <a:endParaRPr lang="en-US" altLang="ja-JP" sz="600" dirty="0">
              <a:solidFill>
                <a:schemeClr val="tx1">
                  <a:lumMod val="85000"/>
                  <a:lumOff val="15000"/>
                </a:schemeClr>
              </a:solidFill>
            </a:endParaRPr>
          </a:p>
          <a:p>
            <a:pPr fontAlgn="base"/>
            <a:r>
              <a:rPr lang="en-US" altLang="ja-JP" sz="600" dirty="0">
                <a:solidFill>
                  <a:schemeClr val="tx1">
                    <a:lumMod val="85000"/>
                    <a:lumOff val="15000"/>
                  </a:schemeClr>
                </a:solidFill>
              </a:rPr>
              <a:t>&lt;</a:t>
            </a:r>
            <a:r>
              <a:rPr lang="ja-JP" altLang="en-US" sz="600" dirty="0"/>
              <a:t>リンク </a:t>
            </a:r>
            <a:r>
              <a:rPr lang="en-US" altLang="ja-JP" sz="600" dirty="0"/>
              <a:t>(http://www.essam.co.jp</a:t>
            </a:r>
            <a:r>
              <a:rPr lang="en-US" altLang="ja-JP" sz="600" dirty="0">
                <a:solidFill>
                  <a:schemeClr val="tx1">
                    <a:lumMod val="85000"/>
                    <a:lumOff val="15000"/>
                  </a:schemeClr>
                </a:solidFill>
              </a:rPr>
              <a:t>) </a:t>
            </a:r>
            <a:r>
              <a:rPr lang="en-US" altLang="ja-JP" sz="600" dirty="0" smtClean="0">
                <a:solidFill>
                  <a:schemeClr val="tx1">
                    <a:lumMod val="85000"/>
                    <a:lumOff val="15000"/>
                  </a:schemeClr>
                </a:solidFill>
              </a:rPr>
              <a:t>(</a:t>
            </a:r>
            <a:r>
              <a:rPr lang="ja-JP" altLang="en-US" sz="600" dirty="0" smtClean="0">
                <a:solidFill>
                  <a:schemeClr val="tx1">
                    <a:lumMod val="85000"/>
                    <a:lumOff val="15000"/>
                  </a:schemeClr>
                </a:solidFill>
              </a:rPr>
              <a:t>同画面</a:t>
            </a:r>
            <a:r>
              <a:rPr lang="en-US" altLang="ja-JP" sz="600" dirty="0">
                <a:solidFill>
                  <a:schemeClr val="tx1">
                    <a:lumMod val="85000"/>
                    <a:lumOff val="15000"/>
                  </a:schemeClr>
                </a:solidFill>
              </a:rPr>
              <a:t>)&gt;</a:t>
            </a:r>
            <a:r>
              <a:rPr lang="ja-JP" altLang="en-US" sz="600" dirty="0">
                <a:solidFill>
                  <a:schemeClr val="tx1">
                    <a:lumMod val="85000"/>
                    <a:lumOff val="15000"/>
                  </a:schemeClr>
                </a:solidFill>
              </a:rPr>
              <a:t>リンク名</a:t>
            </a:r>
            <a:r>
              <a:rPr lang="en-US" altLang="ja-JP" sz="600" dirty="0">
                <a:solidFill>
                  <a:schemeClr val="tx1">
                    <a:lumMod val="85000"/>
                    <a:lumOff val="15000"/>
                  </a:schemeClr>
                </a:solidFill>
              </a:rPr>
              <a:t>&lt;/</a:t>
            </a:r>
            <a:r>
              <a:rPr lang="ja-JP" altLang="en-US" sz="600" dirty="0">
                <a:solidFill>
                  <a:schemeClr val="tx1">
                    <a:lumMod val="85000"/>
                    <a:lumOff val="15000"/>
                  </a:schemeClr>
                </a:solidFill>
              </a:rPr>
              <a:t>リンク</a:t>
            </a:r>
            <a:r>
              <a:rPr lang="en-US" altLang="ja-JP" sz="600" dirty="0">
                <a:solidFill>
                  <a:schemeClr val="tx1">
                    <a:lumMod val="85000"/>
                    <a:lumOff val="15000"/>
                  </a:schemeClr>
                </a:solidFill>
              </a:rPr>
              <a:t>&gt;</a:t>
            </a:r>
          </a:p>
          <a:p>
            <a:pPr fontAlgn="base"/>
            <a:endParaRPr kumimoji="1" lang="ja-JP" altLang="en-US" sz="600" dirty="0" smtClean="0">
              <a:solidFill>
                <a:schemeClr val="tx1">
                  <a:lumMod val="85000"/>
                  <a:lumOff val="15000"/>
                </a:schemeClr>
              </a:solidFill>
            </a:endParaRPr>
          </a:p>
        </p:txBody>
      </p:sp>
      <p:pic>
        <p:nvPicPr>
          <p:cNvPr id="27" name="図 26"/>
          <p:cNvPicPr>
            <a:picLocks noChangeAspect="1"/>
          </p:cNvPicPr>
          <p:nvPr/>
        </p:nvPicPr>
        <p:blipFill>
          <a:blip r:embed="rId5"/>
          <a:stretch>
            <a:fillRect/>
          </a:stretch>
        </p:blipFill>
        <p:spPr>
          <a:xfrm>
            <a:off x="1301263" y="5767733"/>
            <a:ext cx="142875" cy="123825"/>
          </a:xfrm>
          <a:prstGeom prst="rect">
            <a:avLst/>
          </a:prstGeom>
        </p:spPr>
      </p:pic>
      <p:sp>
        <p:nvSpPr>
          <p:cNvPr id="28" name="線吹き出し 1 (枠付き) 27"/>
          <p:cNvSpPr/>
          <p:nvPr/>
        </p:nvSpPr>
        <p:spPr bwMode="auto">
          <a:xfrm>
            <a:off x="5002261" y="2335876"/>
            <a:ext cx="4141739" cy="1067017"/>
          </a:xfrm>
          <a:prstGeom prst="borderCallout1">
            <a:avLst>
              <a:gd name="adj1" fmla="val 36571"/>
              <a:gd name="adj2" fmla="val -2859"/>
              <a:gd name="adj3" fmla="val 127910"/>
              <a:gd name="adj4" fmla="val -50222"/>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ja-JP" altLang="en-US" sz="1000" dirty="0" smtClean="0">
                <a:solidFill>
                  <a:schemeClr val="tx1"/>
                </a:solidFill>
                <a:latin typeface="+mj-ea"/>
                <a:ea typeface="+mj-ea"/>
              </a:rPr>
              <a:t>・文字サイズのタグ名は以下とします。</a:t>
            </a:r>
            <a:endParaRPr lang="en-US" altLang="ja-JP" sz="1000" dirty="0" smtClean="0">
              <a:solidFill>
                <a:schemeClr val="tx1"/>
              </a:solidFill>
              <a:latin typeface="+mj-ea"/>
              <a:ea typeface="+mj-ea"/>
            </a:endParaRPr>
          </a:p>
          <a:p>
            <a:r>
              <a:rPr lang="ja-JP" altLang="en-US" sz="1000" dirty="0">
                <a:solidFill>
                  <a:schemeClr val="tx1"/>
                </a:solidFill>
                <a:latin typeface="+mj-ea"/>
                <a:ea typeface="+mj-ea"/>
              </a:rPr>
              <a:t>　</a:t>
            </a:r>
            <a:r>
              <a:rPr lang="ja-JP" altLang="en-US" sz="1000" dirty="0" smtClean="0">
                <a:solidFill>
                  <a:schemeClr val="tx1"/>
                </a:solidFill>
                <a:latin typeface="+mj-ea"/>
                <a:ea typeface="+mj-ea"/>
              </a:rPr>
              <a:t>　</a:t>
            </a:r>
            <a:r>
              <a:rPr lang="en-US" altLang="ja-JP" sz="1000" dirty="0" smtClean="0">
                <a:solidFill>
                  <a:schemeClr val="tx1"/>
                </a:solidFill>
                <a:latin typeface="+mj-ea"/>
                <a:ea typeface="+mj-ea"/>
              </a:rPr>
              <a:t>&lt;</a:t>
            </a:r>
            <a:r>
              <a:rPr lang="ja-JP" altLang="en-US" sz="1000" dirty="0" smtClean="0">
                <a:solidFill>
                  <a:schemeClr val="tx1"/>
                </a:solidFill>
                <a:latin typeface="+mj-ea"/>
                <a:ea typeface="+mj-ea"/>
              </a:rPr>
              <a:t>サイズ大</a:t>
            </a:r>
            <a:r>
              <a:rPr lang="en-US" altLang="ja-JP" sz="1000" dirty="0" smtClean="0">
                <a:solidFill>
                  <a:schemeClr val="tx1"/>
                </a:solidFill>
                <a:latin typeface="+mj-ea"/>
                <a:ea typeface="+mj-ea"/>
              </a:rPr>
              <a:t>&gt;&lt;/</a:t>
            </a:r>
            <a:r>
              <a:rPr lang="ja-JP" altLang="en-US" sz="1000" dirty="0" smtClean="0">
                <a:solidFill>
                  <a:schemeClr val="tx1"/>
                </a:solidFill>
                <a:latin typeface="+mj-ea"/>
                <a:ea typeface="+mj-ea"/>
              </a:rPr>
              <a:t>サイズ大</a:t>
            </a:r>
            <a:r>
              <a:rPr lang="en-US" altLang="ja-JP" sz="1000" dirty="0" smtClean="0">
                <a:solidFill>
                  <a:schemeClr val="tx1"/>
                </a:solidFill>
                <a:latin typeface="+mj-ea"/>
                <a:ea typeface="+mj-ea"/>
              </a:rPr>
              <a:t>&gt;</a:t>
            </a:r>
            <a:endParaRPr lang="en-US" altLang="ja-JP" sz="1000" dirty="0">
              <a:solidFill>
                <a:schemeClr val="tx1"/>
              </a:solidFill>
              <a:latin typeface="+mj-ea"/>
              <a:ea typeface="+mj-ea"/>
            </a:endParaRPr>
          </a:p>
          <a:p>
            <a:r>
              <a:rPr lang="ja-JP" altLang="en-US" sz="1000" dirty="0" smtClean="0">
                <a:solidFill>
                  <a:schemeClr val="tx1"/>
                </a:solidFill>
                <a:latin typeface="+mj-ea"/>
                <a:ea typeface="+mj-ea"/>
              </a:rPr>
              <a:t>　　</a:t>
            </a:r>
            <a:r>
              <a:rPr lang="en-US" altLang="ja-JP" sz="1000" dirty="0" smtClean="0">
                <a:solidFill>
                  <a:schemeClr val="tx1"/>
                </a:solidFill>
                <a:latin typeface="+mj-ea"/>
                <a:ea typeface="+mj-ea"/>
              </a:rPr>
              <a:t>&lt;</a:t>
            </a:r>
            <a:r>
              <a:rPr lang="ja-JP" altLang="en-US" sz="1000" dirty="0" smtClean="0">
                <a:solidFill>
                  <a:schemeClr val="tx1"/>
                </a:solidFill>
                <a:latin typeface="+mj-ea"/>
                <a:ea typeface="+mj-ea"/>
              </a:rPr>
              <a:t>サイズ小</a:t>
            </a:r>
            <a:r>
              <a:rPr lang="en-US" altLang="ja-JP" sz="1000" dirty="0" smtClean="0">
                <a:solidFill>
                  <a:schemeClr val="tx1"/>
                </a:solidFill>
                <a:latin typeface="+mj-ea"/>
                <a:ea typeface="+mj-ea"/>
              </a:rPr>
              <a:t>&gt;&lt;/</a:t>
            </a:r>
            <a:r>
              <a:rPr lang="ja-JP" altLang="en-US" sz="1000" dirty="0" smtClean="0">
                <a:solidFill>
                  <a:schemeClr val="tx1"/>
                </a:solidFill>
                <a:latin typeface="+mj-ea"/>
                <a:ea typeface="+mj-ea"/>
              </a:rPr>
              <a:t>サイズ小</a:t>
            </a:r>
            <a:r>
              <a:rPr lang="en-US" altLang="ja-JP" sz="1000" dirty="0" smtClean="0">
                <a:solidFill>
                  <a:schemeClr val="tx1"/>
                </a:solidFill>
                <a:latin typeface="+mj-ea"/>
                <a:ea typeface="+mj-ea"/>
              </a:rPr>
              <a:t>&gt;</a:t>
            </a:r>
          </a:p>
          <a:p>
            <a:r>
              <a:rPr lang="ja-JP" altLang="en-US" sz="1000" dirty="0" smtClean="0">
                <a:solidFill>
                  <a:schemeClr val="tx1"/>
                </a:solidFill>
                <a:latin typeface="+mj-ea"/>
                <a:ea typeface="+mj-ea"/>
              </a:rPr>
              <a:t>・リンクは</a:t>
            </a:r>
            <a:r>
              <a:rPr lang="en-US" altLang="ja-JP" sz="1000" dirty="0" smtClean="0">
                <a:solidFill>
                  <a:schemeClr val="tx1"/>
                </a:solidFill>
                <a:latin typeface="+mj-ea"/>
                <a:ea typeface="+mj-ea"/>
              </a:rPr>
              <a:t>[</a:t>
            </a:r>
            <a:r>
              <a:rPr lang="ja-JP" altLang="en-US" sz="1000" dirty="0" smtClean="0">
                <a:solidFill>
                  <a:schemeClr val="tx1"/>
                </a:solidFill>
                <a:latin typeface="+mj-ea"/>
                <a:ea typeface="+mj-ea"/>
              </a:rPr>
              <a:t>別画面で開く</a:t>
            </a:r>
            <a:r>
              <a:rPr lang="en-US" altLang="ja-JP" sz="1000" dirty="0" smtClean="0">
                <a:solidFill>
                  <a:schemeClr val="tx1"/>
                </a:solidFill>
                <a:latin typeface="+mj-ea"/>
                <a:ea typeface="+mj-ea"/>
              </a:rPr>
              <a:t>]</a:t>
            </a:r>
            <a:r>
              <a:rPr lang="ja-JP" altLang="en-US" sz="1000" dirty="0" smtClean="0">
                <a:solidFill>
                  <a:schemeClr val="tx1"/>
                </a:solidFill>
                <a:latin typeface="+mj-ea"/>
                <a:ea typeface="+mj-ea"/>
              </a:rPr>
              <a:t>のチェックの有無でそれぞれ以下とします。</a:t>
            </a:r>
            <a:endParaRPr lang="en-US" altLang="ja-JP" sz="1000" dirty="0" smtClean="0">
              <a:solidFill>
                <a:schemeClr val="tx1"/>
              </a:solidFill>
              <a:latin typeface="+mj-ea"/>
              <a:ea typeface="+mj-ea"/>
            </a:endParaRPr>
          </a:p>
          <a:p>
            <a:r>
              <a:rPr lang="en-US" altLang="ja-JP" sz="1000" dirty="0" smtClean="0">
                <a:solidFill>
                  <a:schemeClr val="tx1"/>
                </a:solidFill>
                <a:latin typeface="+mj-ea"/>
                <a:ea typeface="+mj-ea"/>
              </a:rPr>
              <a:t>&lt;</a:t>
            </a:r>
            <a:r>
              <a:rPr lang="ja-JP" altLang="en-US" sz="1000" dirty="0" smtClean="0">
                <a:solidFill>
                  <a:schemeClr val="tx1"/>
                </a:solidFill>
                <a:latin typeface="+mj-ea"/>
                <a:ea typeface="+mj-ea"/>
              </a:rPr>
              <a:t>リンク </a:t>
            </a:r>
            <a:r>
              <a:rPr lang="en-US" altLang="ja-JP" sz="1000" dirty="0" smtClean="0">
                <a:solidFill>
                  <a:schemeClr val="tx1"/>
                </a:solidFill>
                <a:latin typeface="+mj-ea"/>
                <a:ea typeface="+mj-ea"/>
              </a:rPr>
              <a:t>(</a:t>
            </a:r>
            <a:r>
              <a:rPr lang="ja-JP" altLang="en-US" sz="1000" dirty="0" smtClean="0">
                <a:solidFill>
                  <a:schemeClr val="tx1"/>
                </a:solidFill>
                <a:latin typeface="+mj-ea"/>
                <a:ea typeface="+mj-ea"/>
              </a:rPr>
              <a:t>リンク先</a:t>
            </a:r>
            <a:r>
              <a:rPr lang="en-US" altLang="ja-JP" sz="1000" dirty="0" smtClean="0">
                <a:solidFill>
                  <a:schemeClr val="tx1"/>
                </a:solidFill>
                <a:latin typeface="+mj-ea"/>
                <a:ea typeface="+mj-ea"/>
              </a:rPr>
              <a:t>URL)</a:t>
            </a:r>
            <a:r>
              <a:rPr lang="ja-JP" altLang="en-US" sz="1000" dirty="0">
                <a:solidFill>
                  <a:schemeClr val="tx1"/>
                </a:solidFill>
                <a:latin typeface="+mj-ea"/>
                <a:ea typeface="+mj-ea"/>
              </a:rPr>
              <a:t> </a:t>
            </a:r>
            <a:r>
              <a:rPr lang="en-US" altLang="ja-JP" sz="1000" dirty="0" smtClean="0">
                <a:solidFill>
                  <a:schemeClr val="tx1"/>
                </a:solidFill>
                <a:latin typeface="+mj-ea"/>
                <a:ea typeface="+mj-ea"/>
              </a:rPr>
              <a:t>(</a:t>
            </a:r>
            <a:r>
              <a:rPr lang="ja-JP" altLang="en-US" sz="1000" dirty="0" smtClean="0">
                <a:solidFill>
                  <a:schemeClr val="tx1"/>
                </a:solidFill>
                <a:latin typeface="+mj-ea"/>
                <a:ea typeface="+mj-ea"/>
              </a:rPr>
              <a:t>別画面</a:t>
            </a:r>
            <a:r>
              <a:rPr lang="en-US" altLang="ja-JP" sz="1000" dirty="0" smtClean="0">
                <a:solidFill>
                  <a:schemeClr val="tx1"/>
                </a:solidFill>
                <a:latin typeface="+mj-ea"/>
                <a:ea typeface="+mj-ea"/>
              </a:rPr>
              <a:t>)&gt;</a:t>
            </a:r>
            <a:r>
              <a:rPr lang="ja-JP" altLang="en-US" sz="1000" dirty="0" smtClean="0">
                <a:solidFill>
                  <a:schemeClr val="tx1"/>
                </a:solidFill>
                <a:latin typeface="+mj-ea"/>
                <a:ea typeface="+mj-ea"/>
              </a:rPr>
              <a:t>リンク名</a:t>
            </a:r>
            <a:r>
              <a:rPr lang="en-US" altLang="ja-JP" sz="1000" dirty="0" smtClean="0">
                <a:solidFill>
                  <a:schemeClr val="tx1"/>
                </a:solidFill>
                <a:latin typeface="+mj-ea"/>
                <a:ea typeface="+mj-ea"/>
              </a:rPr>
              <a:t>&lt;/</a:t>
            </a:r>
            <a:r>
              <a:rPr lang="ja-JP" altLang="en-US" sz="1000" dirty="0" smtClean="0">
                <a:solidFill>
                  <a:schemeClr val="tx1"/>
                </a:solidFill>
                <a:latin typeface="+mj-ea"/>
                <a:ea typeface="+mj-ea"/>
              </a:rPr>
              <a:t>リンク</a:t>
            </a:r>
            <a:r>
              <a:rPr lang="en-US" altLang="ja-JP" sz="1000" dirty="0" smtClean="0">
                <a:solidFill>
                  <a:schemeClr val="tx1"/>
                </a:solidFill>
                <a:latin typeface="+mj-ea"/>
                <a:ea typeface="+mj-ea"/>
              </a:rPr>
              <a:t>&gt;</a:t>
            </a:r>
          </a:p>
          <a:p>
            <a:r>
              <a:rPr lang="en-US" altLang="ja-JP" sz="1000" dirty="0" smtClean="0">
                <a:solidFill>
                  <a:schemeClr val="tx1"/>
                </a:solidFill>
                <a:latin typeface="+mj-ea"/>
              </a:rPr>
              <a:t>&lt;</a:t>
            </a:r>
            <a:r>
              <a:rPr lang="ja-JP" altLang="en-US" sz="1000" dirty="0">
                <a:solidFill>
                  <a:schemeClr val="tx1"/>
                </a:solidFill>
                <a:latin typeface="+mj-ea"/>
              </a:rPr>
              <a:t>リンク </a:t>
            </a:r>
            <a:r>
              <a:rPr lang="en-US" altLang="ja-JP" sz="1000" dirty="0">
                <a:solidFill>
                  <a:schemeClr val="tx1"/>
                </a:solidFill>
                <a:latin typeface="+mj-ea"/>
              </a:rPr>
              <a:t>(</a:t>
            </a:r>
            <a:r>
              <a:rPr lang="ja-JP" altLang="en-US" sz="1000" dirty="0">
                <a:solidFill>
                  <a:schemeClr val="tx1"/>
                </a:solidFill>
                <a:latin typeface="+mj-ea"/>
              </a:rPr>
              <a:t>リンク先</a:t>
            </a:r>
            <a:r>
              <a:rPr lang="en-US" altLang="ja-JP" sz="1000" dirty="0">
                <a:solidFill>
                  <a:schemeClr val="tx1"/>
                </a:solidFill>
                <a:latin typeface="+mj-ea"/>
              </a:rPr>
              <a:t>URL)</a:t>
            </a:r>
            <a:r>
              <a:rPr lang="ja-JP" altLang="en-US" sz="1000" dirty="0">
                <a:solidFill>
                  <a:schemeClr val="tx1"/>
                </a:solidFill>
                <a:latin typeface="+mj-ea"/>
              </a:rPr>
              <a:t> </a:t>
            </a:r>
            <a:r>
              <a:rPr lang="en-US" altLang="ja-JP" sz="1000" dirty="0" smtClean="0">
                <a:solidFill>
                  <a:schemeClr val="tx1"/>
                </a:solidFill>
                <a:latin typeface="+mj-ea"/>
              </a:rPr>
              <a:t>(</a:t>
            </a:r>
            <a:r>
              <a:rPr lang="ja-JP" altLang="en-US" sz="1000" dirty="0">
                <a:solidFill>
                  <a:schemeClr val="tx1"/>
                </a:solidFill>
                <a:latin typeface="+mj-ea"/>
              </a:rPr>
              <a:t>同</a:t>
            </a:r>
            <a:r>
              <a:rPr lang="ja-JP" altLang="en-US" sz="1000" dirty="0" smtClean="0">
                <a:solidFill>
                  <a:schemeClr val="tx1"/>
                </a:solidFill>
                <a:latin typeface="+mj-ea"/>
              </a:rPr>
              <a:t>画面</a:t>
            </a:r>
            <a:r>
              <a:rPr lang="en-US" altLang="ja-JP" sz="1000" dirty="0">
                <a:solidFill>
                  <a:schemeClr val="tx1"/>
                </a:solidFill>
                <a:latin typeface="+mj-ea"/>
              </a:rPr>
              <a:t>)&gt;</a:t>
            </a:r>
            <a:r>
              <a:rPr lang="ja-JP" altLang="en-US" sz="1000" dirty="0">
                <a:solidFill>
                  <a:schemeClr val="tx1"/>
                </a:solidFill>
                <a:latin typeface="+mj-ea"/>
              </a:rPr>
              <a:t>リンク名</a:t>
            </a:r>
            <a:r>
              <a:rPr lang="en-US" altLang="ja-JP" sz="1000" dirty="0">
                <a:solidFill>
                  <a:schemeClr val="tx1"/>
                </a:solidFill>
                <a:latin typeface="+mj-ea"/>
              </a:rPr>
              <a:t>&lt;/</a:t>
            </a:r>
            <a:r>
              <a:rPr lang="ja-JP" altLang="en-US" sz="1000" dirty="0">
                <a:solidFill>
                  <a:schemeClr val="tx1"/>
                </a:solidFill>
                <a:latin typeface="+mj-ea"/>
              </a:rPr>
              <a:t>リンク</a:t>
            </a:r>
            <a:r>
              <a:rPr lang="en-US" altLang="ja-JP" sz="1000" dirty="0" smtClean="0">
                <a:solidFill>
                  <a:schemeClr val="tx1"/>
                </a:solidFill>
                <a:latin typeface="+mj-ea"/>
              </a:rPr>
              <a:t>&gt;</a:t>
            </a:r>
            <a:endParaRPr lang="en-US" altLang="ja-JP" sz="1000" dirty="0">
              <a:solidFill>
                <a:schemeClr val="tx1"/>
              </a:solidFill>
              <a:latin typeface="+mj-ea"/>
            </a:endParaRPr>
          </a:p>
        </p:txBody>
      </p:sp>
      <p:pic>
        <p:nvPicPr>
          <p:cNvPr id="10" name="図 9"/>
          <p:cNvPicPr>
            <a:picLocks noChangeAspect="1"/>
          </p:cNvPicPr>
          <p:nvPr/>
        </p:nvPicPr>
        <p:blipFill>
          <a:blip r:embed="rId6"/>
          <a:stretch>
            <a:fillRect/>
          </a:stretch>
        </p:blipFill>
        <p:spPr>
          <a:xfrm>
            <a:off x="5090066" y="5442316"/>
            <a:ext cx="3089657" cy="1291012"/>
          </a:xfrm>
          <a:prstGeom prst="rect">
            <a:avLst/>
          </a:prstGeom>
        </p:spPr>
      </p:pic>
    </p:spTree>
    <p:extLst>
      <p:ext uri="{BB962C8B-B14F-4D97-AF65-F5344CB8AC3E}">
        <p14:creationId xmlns:p14="http://schemas.microsoft.com/office/powerpoint/2010/main" val="13147484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4"/>
          <p:cNvSpPr>
            <a:spLocks noGrp="1"/>
          </p:cNvSpPr>
          <p:nvPr>
            <p:ph sz="quarter" idx="13"/>
          </p:nvPr>
        </p:nvSpPr>
        <p:spPr>
          <a:xfrm>
            <a:off x="215900" y="1160463"/>
            <a:ext cx="8731250" cy="5604321"/>
          </a:xfrm>
        </p:spPr>
        <p:txBody>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「文章のみ」および「文章＋画像」パーツに対して、文字装飾機能を追加します。</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文字装飾は、記事本文に対する装飾と同等のものとします。</a:t>
            </a:r>
            <a:endParaRPr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メッセージに対して以下の装飾を可能とします。</a:t>
            </a:r>
            <a:endParaRPr lang="en-US" altLang="ja-JP" sz="1600" dirty="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en-US" altLang="ja-JP" sz="1600" dirty="0" smtClean="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600" dirty="0" smtClean="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スタイル　「太字・斜体・下線」</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・文字色　　「色（</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7</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色）」</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レイアウト５は白背景のため、「白色」を除く７色とします。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・文字サイズ「大・小」</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ja-JP" altLang="en-US" sz="500" dirty="0" smtClean="0">
                <a:latin typeface="メイリオ" panose="020B0604030504040204" pitchFamily="50" charset="-128"/>
                <a:ea typeface="メイリオ" panose="020B0604030504040204" pitchFamily="50" charset="-128"/>
                <a:cs typeface="メイリオ" panose="020B0604030504040204" pitchFamily="50" charset="-128"/>
              </a:rPr>
              <a:t>　</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ボタンデザインについてはトップページの雰囲気に合うよう最適化いたします。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記事本文同様、メッセージに独自タグを埋め込む形で編集・保存し、</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HP</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表示時に独自タグ部分が</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変換され文字が装飾される仕様といたします。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レイアウト５のトップページパーツにはそれぞれパーツプレビュー機能がありますので、</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実際の</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表示</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イメージはそちらでご確認いただけます。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marL="357690" lvl="1" indent="0">
              <a:buNone/>
            </a:pP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 name="タイトル 3"/>
          <p:cNvSpPr>
            <a:spLocks noGrp="1"/>
          </p:cNvSpPr>
          <p:nvPr>
            <p:ph type="title"/>
          </p:nvPr>
        </p:nvSpPr>
        <p:spPr/>
        <p:txBody>
          <a:bodyPr/>
          <a:lstStyle/>
          <a:p>
            <a:r>
              <a:rPr lang="ja-JP" altLang="en-US" dirty="0" smtClean="0"/>
              <a:t>５．トップページ文字装飾</a:t>
            </a:r>
            <a:endParaRPr kumimoji="1" lang="ja-JP" altLang="en-US" sz="2000" dirty="0"/>
          </a:p>
        </p:txBody>
      </p:sp>
    </p:spTree>
    <p:extLst>
      <p:ext uri="{BB962C8B-B14F-4D97-AF65-F5344CB8AC3E}">
        <p14:creationId xmlns:p14="http://schemas.microsoft.com/office/powerpoint/2010/main" val="14542360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テキスト ボックス 20"/>
          <p:cNvSpPr txBox="1"/>
          <p:nvPr/>
        </p:nvSpPr>
        <p:spPr>
          <a:xfrm>
            <a:off x="1427347" y="3829884"/>
            <a:ext cx="2807461" cy="738664"/>
          </a:xfrm>
          <a:prstGeom prst="rect">
            <a:avLst/>
          </a:prstGeom>
          <a:solidFill>
            <a:schemeClr val="bg1"/>
          </a:solidFill>
        </p:spPr>
        <p:txBody>
          <a:bodyPr wrap="square" rtlCol="0">
            <a:spAutoFit/>
          </a:bodyPr>
          <a:lstStyle/>
          <a:p>
            <a:pPr fontAlgn="base"/>
            <a:r>
              <a:rPr lang="en-US" altLang="ja-JP" sz="700" dirty="0" smtClean="0">
                <a:solidFill>
                  <a:schemeClr val="tx1">
                    <a:lumMod val="85000"/>
                    <a:lumOff val="15000"/>
                  </a:schemeClr>
                </a:solidFill>
              </a:rPr>
              <a:t>&lt;</a:t>
            </a:r>
            <a:r>
              <a:rPr lang="ja-JP" altLang="en-US" sz="700" dirty="0" smtClean="0">
                <a:solidFill>
                  <a:schemeClr val="tx1">
                    <a:lumMod val="85000"/>
                    <a:lumOff val="15000"/>
                  </a:schemeClr>
                </a:solidFill>
              </a:rPr>
              <a:t>太</a:t>
            </a:r>
            <a:r>
              <a:rPr lang="en-US" altLang="ja-JP" sz="700" dirty="0" smtClean="0">
                <a:solidFill>
                  <a:schemeClr val="tx1">
                    <a:lumMod val="85000"/>
                    <a:lumOff val="15000"/>
                  </a:schemeClr>
                </a:solidFill>
              </a:rPr>
              <a:t>&gt;</a:t>
            </a:r>
            <a:r>
              <a:rPr lang="ja-JP" altLang="en-US" sz="700" dirty="0" smtClean="0">
                <a:solidFill>
                  <a:schemeClr val="tx1">
                    <a:lumMod val="85000"/>
                    <a:lumOff val="15000"/>
                  </a:schemeClr>
                </a:solidFill>
              </a:rPr>
              <a:t>太字</a:t>
            </a:r>
            <a:r>
              <a:rPr lang="en-US" altLang="ja-JP" sz="700" dirty="0" smtClean="0">
                <a:solidFill>
                  <a:schemeClr val="tx1">
                    <a:lumMod val="85000"/>
                    <a:lumOff val="15000"/>
                  </a:schemeClr>
                </a:solidFill>
              </a:rPr>
              <a:t>&lt;/&gt;</a:t>
            </a:r>
          </a:p>
          <a:p>
            <a:pPr fontAlgn="base"/>
            <a:endParaRPr lang="en-US" altLang="ja-JP" sz="700" dirty="0">
              <a:solidFill>
                <a:schemeClr val="tx1">
                  <a:lumMod val="85000"/>
                  <a:lumOff val="15000"/>
                </a:schemeClr>
              </a:solidFill>
            </a:endParaRPr>
          </a:p>
          <a:p>
            <a:pPr fontAlgn="base"/>
            <a:r>
              <a:rPr lang="en-US" altLang="ja-JP" sz="700" dirty="0" smtClean="0">
                <a:solidFill>
                  <a:schemeClr val="tx1">
                    <a:lumMod val="85000"/>
                    <a:lumOff val="15000"/>
                  </a:schemeClr>
                </a:solidFill>
              </a:rPr>
              <a:t>&lt;</a:t>
            </a:r>
            <a:r>
              <a:rPr lang="ja-JP" altLang="en-US" sz="700" dirty="0" smtClean="0">
                <a:solidFill>
                  <a:schemeClr val="tx1">
                    <a:lumMod val="85000"/>
                    <a:lumOff val="15000"/>
                  </a:schemeClr>
                </a:solidFill>
              </a:rPr>
              <a:t>赤</a:t>
            </a:r>
            <a:r>
              <a:rPr lang="en-US" altLang="ja-JP" sz="700" dirty="0" smtClean="0">
                <a:solidFill>
                  <a:schemeClr val="tx1">
                    <a:lumMod val="85000"/>
                    <a:lumOff val="15000"/>
                  </a:schemeClr>
                </a:solidFill>
              </a:rPr>
              <a:t>&gt;</a:t>
            </a:r>
            <a:r>
              <a:rPr lang="ja-JP" altLang="en-US" sz="700" dirty="0" smtClean="0">
                <a:solidFill>
                  <a:schemeClr val="tx1">
                    <a:lumMod val="85000"/>
                    <a:lumOff val="15000"/>
                  </a:schemeClr>
                </a:solidFill>
              </a:rPr>
              <a:t>文字色</a:t>
            </a:r>
            <a:r>
              <a:rPr lang="en-US" altLang="ja-JP" sz="700" dirty="0" smtClean="0">
                <a:solidFill>
                  <a:schemeClr val="tx1">
                    <a:lumMod val="85000"/>
                    <a:lumOff val="15000"/>
                  </a:schemeClr>
                </a:solidFill>
              </a:rPr>
              <a:t>&lt;/</a:t>
            </a:r>
            <a:r>
              <a:rPr lang="ja-JP" altLang="en-US" sz="700" dirty="0" smtClean="0">
                <a:solidFill>
                  <a:schemeClr val="tx1">
                    <a:lumMod val="85000"/>
                    <a:lumOff val="15000"/>
                  </a:schemeClr>
                </a:solidFill>
              </a:rPr>
              <a:t>赤</a:t>
            </a:r>
            <a:r>
              <a:rPr lang="en-US" altLang="ja-JP" sz="700" dirty="0" smtClean="0">
                <a:solidFill>
                  <a:schemeClr val="tx1">
                    <a:lumMod val="85000"/>
                    <a:lumOff val="15000"/>
                  </a:schemeClr>
                </a:solidFill>
              </a:rPr>
              <a:t>&gt;</a:t>
            </a:r>
          </a:p>
          <a:p>
            <a:pPr fontAlgn="base"/>
            <a:endParaRPr lang="en-US" altLang="ja-JP" sz="700" dirty="0" smtClean="0">
              <a:solidFill>
                <a:schemeClr val="tx1">
                  <a:lumMod val="85000"/>
                  <a:lumOff val="15000"/>
                </a:schemeClr>
              </a:solidFill>
            </a:endParaRPr>
          </a:p>
          <a:p>
            <a:pPr fontAlgn="base"/>
            <a:r>
              <a:rPr lang="en-US" altLang="ja-JP" sz="700" dirty="0" smtClean="0">
                <a:solidFill>
                  <a:schemeClr val="tx1">
                    <a:lumMod val="85000"/>
                    <a:lumOff val="15000"/>
                  </a:schemeClr>
                </a:solidFill>
              </a:rPr>
              <a:t>&lt;</a:t>
            </a:r>
            <a:r>
              <a:rPr lang="ja-JP" altLang="en-US" sz="700" dirty="0">
                <a:solidFill>
                  <a:schemeClr val="tx1">
                    <a:lumMod val="85000"/>
                    <a:lumOff val="15000"/>
                  </a:schemeClr>
                </a:solidFill>
              </a:rPr>
              <a:t>サイズ大</a:t>
            </a:r>
            <a:r>
              <a:rPr lang="en-US" altLang="ja-JP" sz="700" dirty="0">
                <a:solidFill>
                  <a:schemeClr val="tx1">
                    <a:lumMod val="85000"/>
                    <a:lumOff val="15000"/>
                  </a:schemeClr>
                </a:solidFill>
              </a:rPr>
              <a:t>&gt;</a:t>
            </a:r>
            <a:r>
              <a:rPr lang="ja-JP" altLang="en-US" sz="700" dirty="0">
                <a:solidFill>
                  <a:schemeClr val="tx1">
                    <a:lumMod val="85000"/>
                    <a:lumOff val="15000"/>
                  </a:schemeClr>
                </a:solidFill>
              </a:rPr>
              <a:t>デフォルトサイズの</a:t>
            </a:r>
            <a:r>
              <a:rPr lang="en-US" altLang="ja-JP" sz="700" dirty="0" smtClean="0">
                <a:solidFill>
                  <a:schemeClr val="tx1">
                    <a:lumMod val="85000"/>
                    <a:lumOff val="15000"/>
                  </a:schemeClr>
                </a:solidFill>
              </a:rPr>
              <a:t>115</a:t>
            </a:r>
            <a:r>
              <a:rPr lang="ja-JP" altLang="en-US" sz="700" dirty="0" smtClean="0">
                <a:solidFill>
                  <a:schemeClr val="tx1">
                    <a:lumMod val="85000"/>
                    <a:lumOff val="15000"/>
                  </a:schemeClr>
                </a:solidFill>
              </a:rPr>
              <a:t>％</a:t>
            </a:r>
            <a:r>
              <a:rPr lang="en-US" altLang="ja-JP" sz="700" dirty="0">
                <a:solidFill>
                  <a:schemeClr val="tx1">
                    <a:lumMod val="85000"/>
                    <a:lumOff val="15000"/>
                  </a:schemeClr>
                </a:solidFill>
              </a:rPr>
              <a:t>&lt;/</a:t>
            </a:r>
            <a:r>
              <a:rPr lang="ja-JP" altLang="en-US" sz="700" dirty="0">
                <a:solidFill>
                  <a:schemeClr val="tx1">
                    <a:lumMod val="85000"/>
                    <a:lumOff val="15000"/>
                  </a:schemeClr>
                </a:solidFill>
              </a:rPr>
              <a:t>サイズ大</a:t>
            </a:r>
            <a:r>
              <a:rPr lang="en-US" altLang="ja-JP" sz="700" dirty="0">
                <a:solidFill>
                  <a:schemeClr val="tx1">
                    <a:lumMod val="85000"/>
                    <a:lumOff val="15000"/>
                  </a:schemeClr>
                </a:solidFill>
              </a:rPr>
              <a:t>&gt;</a:t>
            </a:r>
            <a:endParaRPr lang="ja-JP" altLang="en-US" sz="600" dirty="0">
              <a:solidFill>
                <a:schemeClr val="tx1">
                  <a:lumMod val="85000"/>
                  <a:lumOff val="15000"/>
                </a:schemeClr>
              </a:solidFill>
            </a:endParaRPr>
          </a:p>
          <a:p>
            <a:pPr fontAlgn="base"/>
            <a:r>
              <a:rPr lang="en-US" altLang="ja-JP" sz="700" dirty="0" smtClean="0">
                <a:solidFill>
                  <a:schemeClr val="tx1">
                    <a:lumMod val="85000"/>
                    <a:lumOff val="15000"/>
                  </a:schemeClr>
                </a:solidFill>
              </a:rPr>
              <a:t>&lt;</a:t>
            </a:r>
            <a:r>
              <a:rPr lang="ja-JP" altLang="en-US" sz="700" dirty="0" smtClean="0">
                <a:solidFill>
                  <a:schemeClr val="tx1">
                    <a:lumMod val="85000"/>
                    <a:lumOff val="15000"/>
                  </a:schemeClr>
                </a:solidFill>
              </a:rPr>
              <a:t>サイズ小</a:t>
            </a:r>
            <a:r>
              <a:rPr lang="en-US" altLang="ja-JP" sz="700" dirty="0" smtClean="0">
                <a:solidFill>
                  <a:schemeClr val="tx1">
                    <a:lumMod val="85000"/>
                    <a:lumOff val="15000"/>
                  </a:schemeClr>
                </a:solidFill>
              </a:rPr>
              <a:t>&gt;</a:t>
            </a:r>
            <a:r>
              <a:rPr lang="ja-JP" altLang="en-US" sz="700" dirty="0">
                <a:solidFill>
                  <a:schemeClr val="tx1">
                    <a:lumMod val="85000"/>
                    <a:lumOff val="15000"/>
                  </a:schemeClr>
                </a:solidFill>
              </a:rPr>
              <a:t>デフォルトサイズ</a:t>
            </a:r>
            <a:r>
              <a:rPr lang="ja-JP" altLang="en-US" sz="700" dirty="0" smtClean="0">
                <a:solidFill>
                  <a:schemeClr val="tx1">
                    <a:lumMod val="85000"/>
                    <a:lumOff val="15000"/>
                  </a:schemeClr>
                </a:solidFill>
              </a:rPr>
              <a:t>の  </a:t>
            </a:r>
            <a:r>
              <a:rPr lang="en-US" altLang="ja-JP" sz="700" dirty="0" smtClean="0">
                <a:solidFill>
                  <a:schemeClr val="tx1">
                    <a:lumMod val="85000"/>
                    <a:lumOff val="15000"/>
                  </a:schemeClr>
                </a:solidFill>
              </a:rPr>
              <a:t>85</a:t>
            </a:r>
            <a:r>
              <a:rPr lang="ja-JP" altLang="en-US" sz="700" dirty="0" smtClean="0">
                <a:solidFill>
                  <a:schemeClr val="tx1">
                    <a:lumMod val="85000"/>
                    <a:lumOff val="15000"/>
                  </a:schemeClr>
                </a:solidFill>
              </a:rPr>
              <a:t>％</a:t>
            </a:r>
            <a:r>
              <a:rPr lang="en-US" altLang="ja-JP" sz="700" dirty="0">
                <a:solidFill>
                  <a:schemeClr val="tx1">
                    <a:lumMod val="85000"/>
                    <a:lumOff val="15000"/>
                  </a:schemeClr>
                </a:solidFill>
              </a:rPr>
              <a:t>&lt;/</a:t>
            </a:r>
            <a:r>
              <a:rPr lang="ja-JP" altLang="en-US" sz="700" dirty="0" smtClean="0">
                <a:solidFill>
                  <a:schemeClr val="tx1">
                    <a:lumMod val="85000"/>
                    <a:lumOff val="15000"/>
                  </a:schemeClr>
                </a:solidFill>
              </a:rPr>
              <a:t>サイズ小</a:t>
            </a:r>
            <a:r>
              <a:rPr lang="en-US" altLang="ja-JP" sz="700" dirty="0" smtClean="0">
                <a:solidFill>
                  <a:schemeClr val="tx1">
                    <a:lumMod val="85000"/>
                    <a:lumOff val="15000"/>
                  </a:schemeClr>
                </a:solidFill>
              </a:rPr>
              <a:t>&gt;</a:t>
            </a:r>
            <a:endParaRPr kumimoji="1" lang="ja-JP" altLang="en-US" sz="700" dirty="0" smtClean="0">
              <a:solidFill>
                <a:schemeClr val="tx1">
                  <a:lumMod val="85000"/>
                  <a:lumOff val="15000"/>
                </a:schemeClr>
              </a:solidFill>
            </a:endParaRPr>
          </a:p>
        </p:txBody>
      </p:sp>
      <p:pic>
        <p:nvPicPr>
          <p:cNvPr id="9" name="図 8"/>
          <p:cNvPicPr>
            <a:picLocks noChangeAspect="1"/>
          </p:cNvPicPr>
          <p:nvPr/>
        </p:nvPicPr>
        <p:blipFill>
          <a:blip r:embed="rId2"/>
          <a:stretch>
            <a:fillRect/>
          </a:stretch>
        </p:blipFill>
        <p:spPr>
          <a:xfrm>
            <a:off x="717592" y="2672725"/>
            <a:ext cx="5117939" cy="3402332"/>
          </a:xfrm>
          <a:prstGeom prst="rect">
            <a:avLst/>
          </a:prstGeom>
        </p:spPr>
      </p:pic>
      <p:sp>
        <p:nvSpPr>
          <p:cNvPr id="5" name="コンテンツ プレースホルダー 4"/>
          <p:cNvSpPr>
            <a:spLocks noGrp="1"/>
          </p:cNvSpPr>
          <p:nvPr>
            <p:ph sz="quarter" idx="13"/>
          </p:nvPr>
        </p:nvSpPr>
        <p:spPr>
          <a:xfrm>
            <a:off x="215900" y="1160463"/>
            <a:ext cx="8731250" cy="5604321"/>
          </a:xfrm>
        </p:spPr>
        <p:txBody>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「文章のみ」パーツ</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メッセージ下にスタイル・文字色・文字サイズを装飾するボタンを追加します。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本文同様、メッセージに独自タグを埋め込み装飾します。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 name="タイトル 3"/>
          <p:cNvSpPr>
            <a:spLocks noGrp="1"/>
          </p:cNvSpPr>
          <p:nvPr>
            <p:ph type="title"/>
          </p:nvPr>
        </p:nvSpPr>
        <p:spPr/>
        <p:txBody>
          <a:bodyPr/>
          <a:lstStyle/>
          <a:p>
            <a:r>
              <a:rPr lang="ja-JP" altLang="en-US" dirty="0" smtClean="0"/>
              <a:t>５．トップページ文字装飾</a:t>
            </a:r>
            <a:endParaRPr kumimoji="1" lang="ja-JP" altLang="en-US" sz="2000" dirty="0"/>
          </a:p>
        </p:txBody>
      </p:sp>
      <p:sp>
        <p:nvSpPr>
          <p:cNvPr id="3" name="テキスト ボックス 2"/>
          <p:cNvSpPr txBox="1"/>
          <p:nvPr/>
        </p:nvSpPr>
        <p:spPr>
          <a:xfrm>
            <a:off x="642575" y="2496238"/>
            <a:ext cx="1487094" cy="261610"/>
          </a:xfrm>
          <a:prstGeom prst="rect">
            <a:avLst/>
          </a:prstGeom>
          <a:noFill/>
        </p:spPr>
        <p:txBody>
          <a:bodyPr wrap="square" rtlCol="0">
            <a:spAutoFit/>
          </a:bodyPr>
          <a:lstStyle/>
          <a:p>
            <a:pPr fontAlgn="base"/>
            <a:r>
              <a:rPr kumimoji="1" lang="ja-JP" altLang="en-US" sz="1100" dirty="0" smtClean="0">
                <a:solidFill>
                  <a:schemeClr val="tx1">
                    <a:lumMod val="85000"/>
                    <a:lumOff val="15000"/>
                  </a:schemeClr>
                </a:solidFill>
              </a:rPr>
              <a:t>＜画面イメージ＞</a:t>
            </a:r>
          </a:p>
        </p:txBody>
      </p:sp>
      <p:sp>
        <p:nvSpPr>
          <p:cNvPr id="22" name="正方形/長方形 21"/>
          <p:cNvSpPr/>
          <p:nvPr/>
        </p:nvSpPr>
        <p:spPr bwMode="auto">
          <a:xfrm>
            <a:off x="1514311" y="3699549"/>
            <a:ext cx="2906933" cy="868999"/>
          </a:xfrm>
          <a:prstGeom prst="rect">
            <a:avLst/>
          </a:prstGeom>
          <a:noFill/>
          <a:ln w="19050">
            <a:solidFill>
              <a:srgbClr val="FF0000"/>
            </a:solidFill>
          </a:ln>
          <a:effectLst/>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19" name="正方形/長方形 18"/>
          <p:cNvSpPr/>
          <p:nvPr/>
        </p:nvSpPr>
        <p:spPr bwMode="auto">
          <a:xfrm>
            <a:off x="1489372" y="4736546"/>
            <a:ext cx="3528712" cy="722294"/>
          </a:xfrm>
          <a:prstGeom prst="rect">
            <a:avLst/>
          </a:prstGeom>
          <a:noFill/>
          <a:ln w="19050">
            <a:solidFill>
              <a:srgbClr val="FF0000"/>
            </a:solidFill>
          </a:ln>
          <a:effectLst/>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20" name="線吹き出し 1 (枠付き) 19"/>
          <p:cNvSpPr/>
          <p:nvPr/>
        </p:nvSpPr>
        <p:spPr bwMode="auto">
          <a:xfrm>
            <a:off x="5229459" y="4413434"/>
            <a:ext cx="1918788" cy="435824"/>
          </a:xfrm>
          <a:prstGeom prst="borderCallout1">
            <a:avLst>
              <a:gd name="adj1" fmla="val 45242"/>
              <a:gd name="adj2" fmla="val -215"/>
              <a:gd name="adj3" fmla="val 88291"/>
              <a:gd name="adj4" fmla="val -19758"/>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kumimoji="1" lang="ja-JP" altLang="en-US" sz="1000" dirty="0" smtClean="0">
                <a:solidFill>
                  <a:schemeClr val="tx1"/>
                </a:solidFill>
                <a:latin typeface="+mj-ea"/>
                <a:ea typeface="+mj-ea"/>
              </a:rPr>
              <a:t>左記のように配置します。</a:t>
            </a:r>
            <a:endParaRPr kumimoji="1" lang="en-US" altLang="ja-JP" sz="1000" dirty="0" smtClean="0">
              <a:solidFill>
                <a:schemeClr val="tx1"/>
              </a:solidFill>
              <a:latin typeface="+mj-ea"/>
              <a:ea typeface="+mj-ea"/>
            </a:endParaRPr>
          </a:p>
        </p:txBody>
      </p:sp>
    </p:spTree>
    <p:extLst>
      <p:ext uri="{BB962C8B-B14F-4D97-AF65-F5344CB8AC3E}">
        <p14:creationId xmlns:p14="http://schemas.microsoft.com/office/powerpoint/2010/main" val="29279422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図 6"/>
          <p:cNvPicPr>
            <a:picLocks noChangeAspect="1"/>
          </p:cNvPicPr>
          <p:nvPr/>
        </p:nvPicPr>
        <p:blipFill>
          <a:blip r:embed="rId2"/>
          <a:stretch>
            <a:fillRect/>
          </a:stretch>
        </p:blipFill>
        <p:spPr>
          <a:xfrm>
            <a:off x="740177" y="2378696"/>
            <a:ext cx="4251388" cy="4141025"/>
          </a:xfrm>
          <a:prstGeom prst="rect">
            <a:avLst/>
          </a:prstGeom>
        </p:spPr>
      </p:pic>
      <p:sp>
        <p:nvSpPr>
          <p:cNvPr id="5" name="コンテンツ プレースホルダー 4"/>
          <p:cNvSpPr>
            <a:spLocks noGrp="1"/>
          </p:cNvSpPr>
          <p:nvPr>
            <p:ph sz="quarter" idx="13"/>
          </p:nvPr>
        </p:nvSpPr>
        <p:spPr>
          <a:xfrm>
            <a:off x="215900" y="1160463"/>
            <a:ext cx="8731250" cy="5604321"/>
          </a:xfrm>
        </p:spPr>
        <p:txBody>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「文章 </a:t>
            </a:r>
            <a:r>
              <a:rPr lang="en-US" altLang="ja-JP" dirty="0" smtClean="0">
                <a:latin typeface="メイリオ" panose="020B0604030504040204" pitchFamily="50" charset="-128"/>
                <a:ea typeface="メイリオ" panose="020B0604030504040204" pitchFamily="50" charset="-128"/>
                <a:cs typeface="メイリオ" panose="020B0604030504040204" pitchFamily="50" charset="-128"/>
              </a:rPr>
              <a:t>+ </a:t>
            </a:r>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画像」パーツ</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メッセージ下にスタイル・文字色・文字サイズを装飾するボタンを追加します。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タグ</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等の入力が増えるため、メッセージの入力テキストエリア</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を</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７</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行</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から</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10</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行</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へ変更します。</a:t>
            </a: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lvl="1"/>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 name="タイトル 3"/>
          <p:cNvSpPr>
            <a:spLocks noGrp="1"/>
          </p:cNvSpPr>
          <p:nvPr>
            <p:ph type="title"/>
          </p:nvPr>
        </p:nvSpPr>
        <p:spPr/>
        <p:txBody>
          <a:bodyPr/>
          <a:lstStyle/>
          <a:p>
            <a:r>
              <a:rPr lang="ja-JP" altLang="en-US" dirty="0"/>
              <a:t>５</a:t>
            </a:r>
            <a:r>
              <a:rPr lang="ja-JP" altLang="en-US" dirty="0" smtClean="0"/>
              <a:t>．トップページ文字装飾</a:t>
            </a:r>
            <a:endParaRPr kumimoji="1" lang="ja-JP" altLang="en-US" sz="2000" dirty="0"/>
          </a:p>
        </p:txBody>
      </p:sp>
      <p:sp>
        <p:nvSpPr>
          <p:cNvPr id="6" name="線吹き出し 1 (枠付き) 5"/>
          <p:cNvSpPr/>
          <p:nvPr/>
        </p:nvSpPr>
        <p:spPr bwMode="auto">
          <a:xfrm>
            <a:off x="4743104" y="3562470"/>
            <a:ext cx="2117421" cy="721425"/>
          </a:xfrm>
          <a:prstGeom prst="borderCallout1">
            <a:avLst>
              <a:gd name="adj1" fmla="val 45242"/>
              <a:gd name="adj2" fmla="val -215"/>
              <a:gd name="adj3" fmla="val 95958"/>
              <a:gd name="adj4" fmla="val -44125"/>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kumimoji="1" lang="ja-JP" altLang="en-US" sz="1000" dirty="0" smtClean="0">
                <a:solidFill>
                  <a:schemeClr val="tx1"/>
                </a:solidFill>
                <a:latin typeface="+mj-ea"/>
                <a:ea typeface="+mj-ea"/>
              </a:rPr>
              <a:t>メッセージのテキストエリアを</a:t>
            </a:r>
            <a:endParaRPr kumimoji="1" lang="en-US" altLang="ja-JP" sz="1000" dirty="0" smtClean="0">
              <a:solidFill>
                <a:schemeClr val="tx1"/>
              </a:solidFill>
              <a:latin typeface="+mj-ea"/>
              <a:ea typeface="+mj-ea"/>
            </a:endParaRPr>
          </a:p>
          <a:p>
            <a:r>
              <a:rPr kumimoji="1" lang="en-US" altLang="ja-JP" sz="1000" dirty="0" smtClean="0">
                <a:solidFill>
                  <a:schemeClr val="tx1"/>
                </a:solidFill>
                <a:latin typeface="+mj-ea"/>
                <a:ea typeface="+mj-ea"/>
              </a:rPr>
              <a:t>7</a:t>
            </a:r>
            <a:r>
              <a:rPr lang="ja-JP" altLang="en-US" sz="1000" dirty="0" smtClean="0">
                <a:solidFill>
                  <a:schemeClr val="tx1"/>
                </a:solidFill>
                <a:latin typeface="+mj-ea"/>
                <a:ea typeface="+mj-ea"/>
              </a:rPr>
              <a:t>行から</a:t>
            </a:r>
            <a:r>
              <a:rPr lang="en-US" altLang="ja-JP" sz="1000" dirty="0" smtClean="0">
                <a:solidFill>
                  <a:schemeClr val="tx1"/>
                </a:solidFill>
                <a:latin typeface="+mj-ea"/>
                <a:ea typeface="+mj-ea"/>
              </a:rPr>
              <a:t>10</a:t>
            </a:r>
            <a:r>
              <a:rPr lang="ja-JP" altLang="en-US" sz="1000" dirty="0" smtClean="0">
                <a:solidFill>
                  <a:schemeClr val="tx1"/>
                </a:solidFill>
                <a:latin typeface="+mj-ea"/>
                <a:ea typeface="+mj-ea"/>
              </a:rPr>
              <a:t>行に変更します</a:t>
            </a:r>
            <a:endParaRPr kumimoji="1" lang="ja-JP" altLang="en-US" sz="1000" dirty="0" smtClean="0">
              <a:solidFill>
                <a:schemeClr val="tx1"/>
              </a:solidFill>
              <a:latin typeface="+mj-ea"/>
              <a:ea typeface="+mj-ea"/>
            </a:endParaRPr>
          </a:p>
        </p:txBody>
      </p:sp>
      <p:sp>
        <p:nvSpPr>
          <p:cNvPr id="16" name="線吹き出し 1 (枠付き) 15"/>
          <p:cNvSpPr/>
          <p:nvPr/>
        </p:nvSpPr>
        <p:spPr bwMode="auto">
          <a:xfrm>
            <a:off x="4743104" y="4636409"/>
            <a:ext cx="3081804" cy="435824"/>
          </a:xfrm>
          <a:prstGeom prst="borderCallout1">
            <a:avLst>
              <a:gd name="adj1" fmla="val 45242"/>
              <a:gd name="adj2" fmla="val -215"/>
              <a:gd name="adj3" fmla="val 88291"/>
              <a:gd name="adj4" fmla="val -19758"/>
            </a:avLst>
          </a:prstGeom>
          <a:ln/>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kumimoji="1" lang="ja-JP" altLang="en-US" sz="1000" dirty="0" smtClean="0">
                <a:solidFill>
                  <a:schemeClr val="tx1"/>
                </a:solidFill>
                <a:latin typeface="+mj-ea"/>
                <a:ea typeface="+mj-ea"/>
              </a:rPr>
              <a:t>メッセージ下の領域に装飾用ボタンを追加します。</a:t>
            </a:r>
            <a:endParaRPr kumimoji="1" lang="en-US" altLang="ja-JP" sz="1000" dirty="0" smtClean="0">
              <a:solidFill>
                <a:schemeClr val="tx1"/>
              </a:solidFill>
              <a:latin typeface="+mj-ea"/>
              <a:ea typeface="+mj-ea"/>
            </a:endParaRPr>
          </a:p>
        </p:txBody>
      </p:sp>
      <p:sp>
        <p:nvSpPr>
          <p:cNvPr id="3" name="テキスト ボックス 2"/>
          <p:cNvSpPr txBox="1"/>
          <p:nvPr/>
        </p:nvSpPr>
        <p:spPr>
          <a:xfrm>
            <a:off x="557371" y="2183589"/>
            <a:ext cx="1487094" cy="261610"/>
          </a:xfrm>
          <a:prstGeom prst="rect">
            <a:avLst/>
          </a:prstGeom>
          <a:noFill/>
        </p:spPr>
        <p:txBody>
          <a:bodyPr wrap="square" rtlCol="0">
            <a:spAutoFit/>
          </a:bodyPr>
          <a:lstStyle/>
          <a:p>
            <a:pPr fontAlgn="base"/>
            <a:r>
              <a:rPr kumimoji="1" lang="ja-JP" altLang="en-US" sz="1100" dirty="0" smtClean="0">
                <a:solidFill>
                  <a:schemeClr val="tx1">
                    <a:lumMod val="85000"/>
                    <a:lumOff val="15000"/>
                  </a:schemeClr>
                </a:solidFill>
              </a:rPr>
              <a:t>＜画面イメージ＞</a:t>
            </a:r>
          </a:p>
        </p:txBody>
      </p:sp>
      <p:sp>
        <p:nvSpPr>
          <p:cNvPr id="28" name="正方形/長方形 27"/>
          <p:cNvSpPr/>
          <p:nvPr/>
        </p:nvSpPr>
        <p:spPr bwMode="auto">
          <a:xfrm>
            <a:off x="1354974" y="5030668"/>
            <a:ext cx="2951019" cy="555485"/>
          </a:xfrm>
          <a:prstGeom prst="rect">
            <a:avLst/>
          </a:prstGeom>
          <a:noFill/>
          <a:ln w="19050">
            <a:solidFill>
              <a:srgbClr val="FF0000"/>
            </a:solidFill>
          </a:ln>
          <a:effectLst/>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sp>
        <p:nvSpPr>
          <p:cNvPr id="29" name="正方形/長方形 28"/>
          <p:cNvSpPr/>
          <p:nvPr/>
        </p:nvSpPr>
        <p:spPr bwMode="auto">
          <a:xfrm>
            <a:off x="1359799" y="4164677"/>
            <a:ext cx="2490366" cy="756458"/>
          </a:xfrm>
          <a:prstGeom prst="rect">
            <a:avLst/>
          </a:prstGeom>
          <a:noFill/>
          <a:ln w="19050">
            <a:solidFill>
              <a:srgbClr val="FF0000"/>
            </a:solidFill>
          </a:ln>
          <a:effectLst/>
          <a:ex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smtClean="0">
              <a:solidFill>
                <a:schemeClr val="bg1"/>
              </a:solidFill>
              <a:latin typeface="+mj-ea"/>
              <a:ea typeface="+mj-ea"/>
            </a:endParaRPr>
          </a:p>
        </p:txBody>
      </p:sp>
      <p:pic>
        <p:nvPicPr>
          <p:cNvPr id="2" name="図 1"/>
          <p:cNvPicPr>
            <a:picLocks noChangeAspect="1"/>
          </p:cNvPicPr>
          <p:nvPr/>
        </p:nvPicPr>
        <p:blipFill>
          <a:blip r:embed="rId3"/>
          <a:stretch>
            <a:fillRect/>
          </a:stretch>
        </p:blipFill>
        <p:spPr>
          <a:xfrm>
            <a:off x="1778549" y="5245936"/>
            <a:ext cx="348889" cy="160600"/>
          </a:xfrm>
          <a:prstGeom prst="rect">
            <a:avLst/>
          </a:prstGeom>
        </p:spPr>
      </p:pic>
    </p:spTree>
    <p:extLst>
      <p:ext uri="{BB962C8B-B14F-4D97-AF65-F5344CB8AC3E}">
        <p14:creationId xmlns:p14="http://schemas.microsoft.com/office/powerpoint/2010/main" val="30353773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4"/>
          <p:cNvSpPr>
            <a:spLocks noGrp="1"/>
          </p:cNvSpPr>
          <p:nvPr>
            <p:ph sz="quarter" idx="13"/>
          </p:nvPr>
        </p:nvSpPr>
        <p:spPr/>
        <p:txBody>
          <a:bodyPr/>
          <a:lstStyle/>
          <a:p>
            <a:r>
              <a:rPr lang="ja-JP" altLang="en-US" dirty="0" smtClean="0">
                <a:latin typeface="メイリオ" panose="020B0604030504040204" pitchFamily="50" charset="-128"/>
                <a:ea typeface="メイリオ" panose="020B0604030504040204" pitchFamily="50" charset="-128"/>
                <a:cs typeface="メイリオ" panose="020B0604030504040204" pitchFamily="50" charset="-128"/>
              </a:rPr>
              <a:t>トップページについて、ブラウザ印刷の最適化を行います。</a:t>
            </a:r>
            <a:endParaRPr lang="en-US" altLang="ja-JP" dirty="0" smtClean="0">
              <a:latin typeface="メイリオ" panose="020B0604030504040204" pitchFamily="50" charset="-128"/>
              <a:ea typeface="メイリオ" panose="020B0604030504040204" pitchFamily="50" charset="-128"/>
              <a:cs typeface="メイリオ" panose="020B0604030504040204" pitchFamily="50" charset="-128"/>
            </a:endParaRPr>
          </a:p>
          <a:p>
            <a:pPr marL="0" lvl="0" indent="0" fontAlgn="auto">
              <a:lnSpc>
                <a:spcPct val="100000"/>
              </a:lnSpc>
              <a:spcBef>
                <a:spcPts val="0"/>
              </a:spcBef>
              <a:spcAft>
                <a:spcPts val="0"/>
              </a:spcAft>
              <a:buClrTx/>
              <a:buNone/>
              <a:defRPr/>
            </a:pPr>
            <a:endParaRPr lang="en-US" altLang="ja-JP" sz="1200" dirty="0"/>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対象はレイアウト５のトップページとなります。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en-US" altLang="ja-JP" sz="1400" dirty="0" err="1" smtClean="0">
                <a:latin typeface="メイリオ" panose="020B0604030504040204" pitchFamily="50" charset="-128"/>
                <a:ea typeface="メイリオ" panose="020B0604030504040204" pitchFamily="50" charset="-128"/>
                <a:cs typeface="メイリオ" panose="020B0604030504040204" pitchFamily="50" charset="-128"/>
              </a:rPr>
              <a:t>MediaPrint</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の</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CSS</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により、</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A4</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縦印刷の対応を想定しております。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１ページに収まらない場合は複数ページによる印刷となります。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2"/>
            <a:r>
              <a:rPr lang="ja-JP" altLang="en-US" sz="1200" dirty="0">
                <a:latin typeface="メイリオ" panose="020B0604030504040204" pitchFamily="50" charset="-128"/>
                <a:ea typeface="メイリオ" panose="020B0604030504040204" pitchFamily="50" charset="-128"/>
              </a:rPr>
              <a:t>パーツ途中で改ページされることはないようにスタイル指定</a:t>
            </a:r>
            <a:r>
              <a:rPr kumimoji="1" lang="ja-JP" altLang="en-US" sz="1200" dirty="0" smtClean="0">
                <a:latin typeface="メイリオ" panose="020B0604030504040204" pitchFamily="50" charset="-128"/>
                <a:ea typeface="メイリオ" panose="020B0604030504040204" pitchFamily="50" charset="-128"/>
              </a:rPr>
              <a:t>　　</a:t>
            </a:r>
            <a:endParaRPr kumimoji="1" lang="en-US" altLang="ja-JP" sz="1200" dirty="0" smtClean="0">
              <a:latin typeface="メイリオ" panose="020B0604030504040204" pitchFamily="50" charset="-128"/>
              <a:ea typeface="メイリオ" panose="020B0604030504040204" pitchFamily="50" charset="-128"/>
            </a:endParaRPr>
          </a:p>
          <a:p>
            <a:pPr lvl="2"/>
            <a:r>
              <a:rPr lang="ja-JP" altLang="en-US" sz="1200" dirty="0" smtClean="0">
                <a:latin typeface="メイリオ" panose="020B0604030504040204" pitchFamily="50" charset="-128"/>
                <a:ea typeface="メイリオ" panose="020B0604030504040204" pitchFamily="50" charset="-128"/>
              </a:rPr>
              <a:t>ヘッダーおよびフッターも見切れないように指定します。</a:t>
            </a:r>
            <a:endParaRPr kumimoji="1" lang="en-US" altLang="ja-JP" sz="1200" dirty="0" smtClean="0">
              <a:latin typeface="メイリオ" panose="020B0604030504040204" pitchFamily="50" charset="-128"/>
              <a:ea typeface="メイリオ" panose="020B0604030504040204" pitchFamily="50" charset="-128"/>
            </a:endParaRPr>
          </a:p>
          <a:p>
            <a:pPr marL="357690" lvl="1" indent="0">
              <a:buNone/>
            </a:pP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レイアウト５は</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ワイドスクリーン</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対応しておりますが、印刷時には横幅の指定を変更します。文章＋画像（３点）パーツ等、印刷時には</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HP</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の表示とは配置を変えたり画像サイズを変更する必要がでてくることが想定されます。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ヘッダ画像にスライドショーを指定している</a:t>
            </a:r>
            <a:r>
              <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rPr>
              <a:t>HP</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については、</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スライド途中の画像が印刷されることがないよう</a:t>
            </a:r>
            <a:r>
              <a:rPr lang="ja-JP" altLang="en-US" sz="1400" dirty="0" smtClean="0">
                <a:latin typeface="メイリオ" panose="020B0604030504040204" pitchFamily="50" charset="-128"/>
                <a:ea typeface="メイリオ" panose="020B0604030504040204" pitchFamily="50" charset="-128"/>
                <a:cs typeface="メイリオ" panose="020B0604030504040204" pitchFamily="50" charset="-128"/>
              </a:rPr>
              <a:t>に、ヘッダ画像の一枚目を印刷対象といたします。</a:t>
            </a:r>
            <a:endParaRPr lang="en-US" altLang="ja-JP" sz="1400" dirty="0" smtClean="0">
              <a:latin typeface="メイリオ" panose="020B0604030504040204" pitchFamily="50" charset="-128"/>
              <a:ea typeface="メイリオ" panose="020B0604030504040204" pitchFamily="50" charset="-128"/>
              <a:cs typeface="メイリオ" panose="020B0604030504040204" pitchFamily="50" charset="-128"/>
            </a:endParaRPr>
          </a:p>
          <a:p>
            <a:pPr lvl="1"/>
            <a:endParaRPr kumimoji="1" lang="en-US" altLang="ja-JP" sz="1400" dirty="0">
              <a:latin typeface="メイリオ" panose="020B0604030504040204" pitchFamily="50" charset="-128"/>
              <a:ea typeface="メイリオ" panose="020B0604030504040204" pitchFamily="50" charset="-128"/>
            </a:endParaRPr>
          </a:p>
          <a:p>
            <a:pPr lvl="1"/>
            <a:r>
              <a:rPr lang="ja-JP" altLang="en-US" sz="1400" dirty="0" smtClean="0">
                <a:latin typeface="メイリオ" panose="020B0604030504040204" pitchFamily="50" charset="-128"/>
                <a:ea typeface="メイリオ" panose="020B0604030504040204" pitchFamily="50" charset="-128"/>
              </a:rPr>
              <a:t>細かい修正点については</a:t>
            </a:r>
            <a:r>
              <a:rPr lang="ja-JP" altLang="en-US" sz="1400" dirty="0" smtClean="0">
                <a:latin typeface="メイリオ" panose="020B0604030504040204" pitchFamily="50" charset="-128"/>
                <a:ea typeface="メイリオ" panose="020B0604030504040204" pitchFamily="50" charset="-128"/>
              </a:rPr>
              <a:t>サンプルおよび確認用サイトを</a:t>
            </a:r>
            <a:r>
              <a:rPr lang="ja-JP" altLang="en-US" sz="1400" dirty="0" smtClean="0">
                <a:latin typeface="メイリオ" panose="020B0604030504040204" pitchFamily="50" charset="-128"/>
                <a:ea typeface="メイリオ" panose="020B0604030504040204" pitchFamily="50" charset="-128"/>
              </a:rPr>
              <a:t>準備の上、別紙にて検討していくこととします。</a:t>
            </a:r>
            <a:endParaRPr kumimoji="1" lang="en-US" altLang="ja-JP" sz="1200" dirty="0" smtClean="0">
              <a:latin typeface="メイリオ" panose="020B0604030504040204" pitchFamily="50" charset="-128"/>
              <a:ea typeface="メイリオ" panose="020B0604030504040204" pitchFamily="50" charset="-128"/>
            </a:endParaRPr>
          </a:p>
          <a:p>
            <a:pPr marL="578190" indent="-342900">
              <a:buFont typeface="Wingdings" panose="05000000000000000000" pitchFamily="2" charset="2"/>
              <a:buChar char="n"/>
            </a:pPr>
            <a:endParaRPr lang="en-US" altLang="ja-JP" sz="14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 name="タイトル 3"/>
          <p:cNvSpPr>
            <a:spLocks noGrp="1"/>
          </p:cNvSpPr>
          <p:nvPr>
            <p:ph type="title"/>
          </p:nvPr>
        </p:nvSpPr>
        <p:spPr/>
        <p:txBody>
          <a:bodyPr/>
          <a:lstStyle/>
          <a:p>
            <a:r>
              <a:rPr lang="ja-JP" altLang="en-US" dirty="0"/>
              <a:t>６</a:t>
            </a:r>
            <a:r>
              <a:rPr lang="ja-JP" altLang="en-US" dirty="0" smtClean="0"/>
              <a:t>．トップページ印刷機能</a:t>
            </a:r>
            <a:endParaRPr kumimoji="1" lang="ja-JP" altLang="en-US" dirty="0"/>
          </a:p>
        </p:txBody>
      </p:sp>
    </p:spTree>
    <p:extLst>
      <p:ext uri="{BB962C8B-B14F-4D97-AF65-F5344CB8AC3E}">
        <p14:creationId xmlns:p14="http://schemas.microsoft.com/office/powerpoint/2010/main" val="14481658"/>
      </p:ext>
    </p:extLst>
  </p:cSld>
  <p:clrMapOvr>
    <a:masterClrMapping/>
  </p:clrMapOvr>
  <p:timing>
    <p:tnLst>
      <p:par>
        <p:cTn id="1" dur="indefinite" restart="never" nodeType="tmRoot"/>
      </p:par>
    </p:tnLst>
  </p:timing>
</p:sld>
</file>

<file path=ppt/theme/theme1.xml><?xml version="1.0" encoding="utf-8"?>
<a:theme xmlns:a="http://schemas.openxmlformats.org/drawingml/2006/main" name="NEC_Theme_A_2021_jp">
  <a:themeElements>
    <a:clrScheme name="NEC_Color_2021">
      <a:dk1>
        <a:srgbClr val="000000"/>
      </a:dk1>
      <a:lt1>
        <a:srgbClr val="FFFFFF"/>
      </a:lt1>
      <a:dk2>
        <a:srgbClr val="04127C"/>
      </a:dk2>
      <a:lt2>
        <a:srgbClr val="858585"/>
      </a:lt2>
      <a:accent1>
        <a:srgbClr val="1E32A5"/>
      </a:accent1>
      <a:accent2>
        <a:srgbClr val="286EBE"/>
      </a:accent2>
      <a:accent3>
        <a:srgbClr val="419B91"/>
      </a:accent3>
      <a:accent4>
        <a:srgbClr val="D2BE00"/>
      </a:accent4>
      <a:accent5>
        <a:srgbClr val="DC8C23"/>
      </a:accent5>
      <a:accent6>
        <a:srgbClr val="BE375A"/>
      </a:accent6>
      <a:hlink>
        <a:srgbClr val="4575FD"/>
      </a:hlink>
      <a:folHlink>
        <a:srgbClr val="9E5ECE"/>
      </a:folHlink>
    </a:clrScheme>
    <a:fontScheme name="NEC_font_2021_jp">
      <a:majorFont>
        <a:latin typeface="游ゴシック"/>
        <a:ea typeface="游ゴシック"/>
        <a:cs typeface=""/>
      </a:majorFont>
      <a:minorFont>
        <a:latin typeface="游ゴシック"/>
        <a:ea typeface="游ゴシック"/>
        <a:cs typeface=""/>
      </a:minorFont>
    </a:fontScheme>
    <a:fmtScheme name="エレメント">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ln>
        <a:effectLst/>
        <a:ex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kumimoji="1" dirty="0" smtClean="0">
            <a:solidFill>
              <a:schemeClr val="bg1"/>
            </a:solidFill>
            <a:latin typeface="+mj-ea"/>
            <a:ea typeface="+mj-ea"/>
          </a:defRPr>
        </a:defPPr>
      </a:lstStyle>
    </a:spDef>
    <a:lnDef>
      <a:spPr bwMode="auto">
        <a:solidFill>
          <a:schemeClr val="bg1"/>
        </a:solidFill>
        <a:ln w="9525" cap="flat" cmpd="sng" algn="ctr">
          <a:solidFill>
            <a:schemeClr val="accent1"/>
          </a:solidFill>
          <a:prstDash val="solid"/>
          <a:round/>
          <a:headEnd type="none" w="med" len="med"/>
          <a:tailEnd type="none"/>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a:spPr>
      <a:bodyPr/>
      <a:lstStyle/>
    </a:lnDef>
    <a:txDef>
      <a:spPr>
        <a:noFill/>
      </a:spPr>
      <a:bodyPr wrap="square" rtlCol="0">
        <a:spAutoFit/>
      </a:bodyPr>
      <a:lstStyle>
        <a:defPPr fontAlgn="base">
          <a:defRPr kumimoji="1" sz="1800" dirty="0" smtClean="0">
            <a:solidFill>
              <a:schemeClr val="tx1">
                <a:lumMod val="85000"/>
                <a:lumOff val="15000"/>
              </a:schemeClr>
            </a:solidFill>
          </a:defRPr>
        </a:defPPr>
      </a:lstStyle>
    </a:txDef>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1565</Words>
  <Application>Microsoft Office PowerPoint</Application>
  <PresentationFormat>画面に合わせる (4:3)</PresentationFormat>
  <Paragraphs>158</Paragraphs>
  <Slides>14</Slides>
  <Notes>0</Notes>
  <HiddenSlides>0</HiddenSlides>
  <MMClips>0</MMClips>
  <ScaleCrop>false</ScaleCrop>
  <HeadingPairs>
    <vt:vector size="6" baseType="variant">
      <vt:variant>
        <vt:lpstr>使用されているフォント</vt:lpstr>
      </vt:variant>
      <vt:variant>
        <vt:i4>8</vt:i4>
      </vt:variant>
      <vt:variant>
        <vt:lpstr>テーマ</vt:lpstr>
      </vt:variant>
      <vt:variant>
        <vt:i4>1</vt:i4>
      </vt:variant>
      <vt:variant>
        <vt:lpstr>スライド タイトル</vt:lpstr>
      </vt:variant>
      <vt:variant>
        <vt:i4>14</vt:i4>
      </vt:variant>
    </vt:vector>
  </HeadingPairs>
  <TitlesOfParts>
    <vt:vector size="23" baseType="lpstr">
      <vt:lpstr>HGP創英角ｺﾞｼｯｸUB</vt:lpstr>
      <vt:lpstr>ＭＳ Ｐゴシック</vt:lpstr>
      <vt:lpstr>メイリオ</vt:lpstr>
      <vt:lpstr>游ゴシック</vt:lpstr>
      <vt:lpstr>Arial</vt:lpstr>
      <vt:lpstr>Segoe UI</vt:lpstr>
      <vt:lpstr>Tahoma</vt:lpstr>
      <vt:lpstr>Wingdings</vt:lpstr>
      <vt:lpstr>NEC_Theme_A_2021_jp</vt:lpstr>
      <vt:lpstr> ゆりかごHP機能強化（GW） 基本設計書</vt:lpstr>
      <vt:lpstr>PowerPoint プレゼンテーション</vt:lpstr>
      <vt:lpstr>目次</vt:lpstr>
      <vt:lpstr>１．はじめに</vt:lpstr>
      <vt:lpstr>２．作業概要</vt:lpstr>
      <vt:lpstr>３．記事コーナー改修</vt:lpstr>
      <vt:lpstr>３．記事コーナー改修</vt:lpstr>
      <vt:lpstr>３．記事コーナー改修</vt:lpstr>
      <vt:lpstr>３．記事コーナー改修</vt:lpstr>
      <vt:lpstr>４．記事ページ改修</vt:lpstr>
      <vt:lpstr>５．トップページ文字装飾</vt:lpstr>
      <vt:lpstr>５．トップページ文字装飾</vt:lpstr>
      <vt:lpstr>５．トップページ文字装飾</vt:lpstr>
      <vt:lpstr>６．トップページ印刷機能</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2021-03-05T06:30:29Z</dcterms:created>
  <dcterms:modified xsi:type="dcterms:W3CDTF">2022-04-11T07:31:10Z</dcterms:modified>
</cp:coreProperties>
</file>